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7" r:id="rId4"/>
    <p:sldId id="259" r:id="rId5"/>
    <p:sldId id="273" r:id="rId6"/>
    <p:sldId id="276" r:id="rId7"/>
    <p:sldId id="260" r:id="rId8"/>
    <p:sldId id="274" r:id="rId9"/>
    <p:sldId id="278" r:id="rId10"/>
    <p:sldId id="261" r:id="rId11"/>
    <p:sldId id="269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6392" autoAdjust="0"/>
    <p:restoredTop sz="94660"/>
  </p:normalViewPr>
  <p:slideViewPr>
    <p:cSldViewPr>
      <p:cViewPr>
        <p:scale>
          <a:sx n="66" d="100"/>
          <a:sy n="66" d="100"/>
        </p:scale>
        <p:origin x="-187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285860"/>
            <a:ext cx="84296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ПИЩЕВАРЕНИЕ  </a:t>
            </a:r>
          </a:p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 ВСАСЫВАНИЕ  </a:t>
            </a:r>
          </a:p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КИШЕЧНИКЕ 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072494" cy="76328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u="sng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ФУНКЦИИ  ПЕЧЕНИ</a:t>
            </a:r>
          </a:p>
          <a:p>
            <a:pPr marL="914400" indent="-914400"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Барьерная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задержка и обезвреживание вредных веществ</a:t>
            </a:r>
          </a:p>
          <a:p>
            <a:pPr marL="914400" indent="-914400"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Пищеварительная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выработка желчи</a:t>
            </a:r>
          </a:p>
          <a:p>
            <a:pPr marL="914400" indent="-914400"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Запасающая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излишки глюкозы превращаются в нерастворимое соединение(гликоген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</a:p>
          <a:p>
            <a:pPr marL="914400" indent="-914400">
              <a:buAutoNum type="arabicPeriod"/>
            </a:pP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Задержка разрушенных эритроцитов</a:t>
            </a:r>
          </a:p>
          <a:p>
            <a:pPr marL="914400" indent="-914400" algn="ct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914400" indent="-914400" algn="ctr">
              <a:buAutoNum type="arabicPeriod"/>
            </a:pP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068" y="441592"/>
            <a:ext cx="6872956" cy="5987803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8429684" cy="6107949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E:\№ 33. ПИЩЕВАРЕНИЕ И ВСАСЫВАНИЕ В КИШЕЧНИКЕ\ПИЩЕВАР. СИСТЕМА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"/>
            <a:ext cx="835824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E:\№ 33. ПИЩЕВАРЕНИЕ И ВСАСЫВАНИЕ В КИШЕЧНИКЕ\ВСАСЫВАНИЕ ПИТ. ВЕЩЕСТВ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643998" cy="6649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429684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u="sng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ПРОЦЕССЫ, ПРОТЕКАЮЩИЕ В ТОНКОМ КИШЕЧНИКЕ</a:t>
            </a:r>
          </a:p>
          <a:p>
            <a:pPr marL="742950" indent="-742950">
              <a:buAutoNum type="arabicPeriod"/>
            </a:pPr>
            <a:r>
              <a:rPr lang="ru-RU" sz="36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Желчь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эмульгирует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жиры и активирует ферменты</a:t>
            </a:r>
          </a:p>
          <a:p>
            <a:pPr marL="742950" indent="-742950"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Фермент  трипсин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расщепляет белки на аминокислоты</a:t>
            </a:r>
          </a:p>
          <a:p>
            <a:pPr marL="742950" indent="-742950">
              <a:buFontTx/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Фермент  амилаза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расщепляет  крахмал на глюкозу</a:t>
            </a:r>
          </a:p>
          <a:p>
            <a:pPr marL="742950" indent="-742950">
              <a:buFontTx/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Фермент  липаза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расщепляет жиры на жирные кислоты и глицерин</a:t>
            </a:r>
          </a:p>
          <a:p>
            <a:pPr marL="742950" indent="-742950" algn="ctr">
              <a:buAutoNum type="arabicPeriod"/>
            </a:pP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E:\№ 33. ПИЩЕВАРЕНИЕ И ВСАСЫВАНИЕ В КИШЕЧНИКЕ\ПЕРИСТАЛЬТИКА КИШЕЧНИ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0042"/>
            <a:ext cx="4801213" cy="57864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857232"/>
            <a:ext cx="41434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Стенки тонкой кишки сокращаются, обеспечивая продвижение пищевых масс.</a:t>
            </a:r>
            <a:endParaRPr lang="ru-RU" sz="36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42852"/>
            <a:ext cx="8667810" cy="650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7929618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u="sng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ВСАСЫВАНИЕ  ПЕРЕВАРЕННЫХ  ВЕЩЕСТВ</a:t>
            </a:r>
          </a:p>
          <a:p>
            <a:pPr algn="ctr"/>
            <a:endParaRPr lang="ru-RU" sz="4000" b="1" u="sng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indent="-742950">
              <a:buAutoNum type="arabicPeriod"/>
            </a:pPr>
            <a:r>
              <a:rPr lang="ru-RU" sz="36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Глюкоза и аминокислоты </a:t>
            </a:r>
            <a:r>
              <a:rPr lang="ru-RU" sz="36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всасываются в кровь</a:t>
            </a:r>
          </a:p>
          <a:p>
            <a:pPr marL="742950" indent="-742950">
              <a:buAutoNum type="arabicPeriod"/>
            </a:pPr>
            <a:r>
              <a:rPr lang="ru-RU" sz="36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Жирные кислоты и глицерин </a:t>
            </a:r>
            <a:r>
              <a:rPr lang="ru-RU" sz="3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эпителии кишечной ворсинки превращаются в жир, который всасывается в лимфу.</a:t>
            </a:r>
            <a:endParaRPr lang="ru-RU" sz="36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ИСУНКИ\ДЛЯ УРОКОВ\ЧЕЛОВЕК\ККИШЕЧНИК\53273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628590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428604"/>
            <a:ext cx="8096307" cy="607223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99</Words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Чепло</cp:lastModifiedBy>
  <cp:revision>19</cp:revision>
  <dcterms:modified xsi:type="dcterms:W3CDTF">2017-01-17T19:04:02Z</dcterms:modified>
</cp:coreProperties>
</file>