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F71F1-4767-4D4E-BA45-1D7C147DD400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8C76B-4000-4606-8C6B-36CD2A396E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99992" y="2348880"/>
            <a:ext cx="4176464" cy="201622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Здравствуй,ученик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Documents and Settings\Admin\Рабочий стол\Карандаш-учитель-696x55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4860032" cy="33734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3968" y="2492896"/>
            <a:ext cx="4320480" cy="187220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76056" y="2708920"/>
            <a:ext cx="3202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 сюда пришли учиться,</a:t>
            </a:r>
            <a:br>
              <a:rPr lang="ru-RU" dirty="0" smtClean="0"/>
            </a:br>
            <a:r>
              <a:rPr lang="ru-RU" dirty="0" smtClean="0"/>
              <a:t>Не лениться, а трудиться.</a:t>
            </a:r>
            <a:br>
              <a:rPr lang="ru-RU" dirty="0" smtClean="0"/>
            </a:br>
            <a:r>
              <a:rPr lang="ru-RU" dirty="0" smtClean="0"/>
              <a:t>Работаем старательно,</a:t>
            </a:r>
            <a:br>
              <a:rPr lang="ru-RU" dirty="0" smtClean="0"/>
            </a:br>
            <a:r>
              <a:rPr lang="ru-RU" dirty="0" smtClean="0"/>
              <a:t>Слушаем внимательно!</a:t>
            </a:r>
            <a:endParaRPr lang="ru-RU" dirty="0"/>
          </a:p>
        </p:txBody>
      </p:sp>
      <p:pic>
        <p:nvPicPr>
          <p:cNvPr id="6" name="Picture 2" descr="C:\Documents and Settings\Admin\Рабочий стол\Карандаш-учитель-696x55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4539953" cy="363326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635896" y="2276872"/>
            <a:ext cx="4680520" cy="1800200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Давай разомнемся и поработаем с новой скороговоркой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Пятиминутное чтение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Белые бараны били в </a:t>
            </a:r>
            <a:r>
              <a:rPr lang="ru-RU" dirty="0" smtClean="0">
                <a:solidFill>
                  <a:schemeClr val="tx1"/>
                </a:solidFill>
              </a:rPr>
              <a:t>барабаны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2204864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Picture 2" descr="C:\Documents and Settings\Admin\Рабочий стол\Карандаш-учитель-696x55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2636912"/>
            <a:ext cx="4270020" cy="34172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355976" y="2420888"/>
            <a:ext cx="4104456" cy="2016224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Сегодня на уроке мы начинаем работу по теме «Страна детства</a:t>
            </a:r>
            <a:r>
              <a:rPr lang="ru-RU" dirty="0" smtClean="0">
                <a:solidFill>
                  <a:schemeClr val="tx1"/>
                </a:solidFill>
              </a:rPr>
              <a:t>».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Admin\Рабочий стол\Карандаш-учитель-696x5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4032448" cy="32126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067944" y="2564904"/>
            <a:ext cx="4608512" cy="1944216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 начнем мы знакомство с рассказом Б.С.Житкова «Как я ловил человечков»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Documents and Settings\Admin\Рабочий стол\Карандаш-учитель-696x55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4536504" cy="363050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5936" y="2492896"/>
            <a:ext cx="4248472" cy="208823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Чтение рассказа стр.()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Documents and Settings\Admin\Рабочий стол\Карандаш-учитель-696x55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4090064" cy="327322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99992" y="2564904"/>
            <a:ext cx="4032448" cy="19442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Какие мысли и чувства возникли у вас после чтения?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Что можно сказать о поступке героя?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Documents and Settings\Admin\Рабочий стол\Карандаш-учитель-696x55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08920"/>
            <a:ext cx="4755645" cy="380588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944" y="2420888"/>
            <a:ext cx="4536504" cy="19442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Давай подведем итог нашего урока.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 каким рассказом мы сегодня познакомились?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Что понравилось при чтении?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Documents and Settings\Admin\Рабочий стол\Карандаш-учитель-696x55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4520683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59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OAO SZT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2017-10-05T18:04:51Z</dcterms:created>
  <dcterms:modified xsi:type="dcterms:W3CDTF">2017-10-08T18:30:01Z</dcterms:modified>
</cp:coreProperties>
</file>