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achi__sp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4898571" cy="68853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64088" y="757153"/>
            <a:ext cx="27590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sz="2800" dirty="0" smtClean="0"/>
              <a:t>Directed by </a:t>
            </a:r>
            <a:endParaRPr lang="en-US" sz="2800" dirty="0" smtClean="0"/>
          </a:p>
          <a:p>
            <a:pPr fontAlgn="t"/>
            <a:r>
              <a:rPr lang="en-US" sz="3200" dirty="0" err="1" smtClean="0"/>
              <a:t>Lasse</a:t>
            </a:r>
            <a:r>
              <a:rPr lang="en-US" sz="3200" dirty="0" smtClean="0"/>
              <a:t> </a:t>
            </a:r>
            <a:r>
              <a:rPr lang="en-US" sz="3200" dirty="0" err="1" smtClean="0"/>
              <a:t>Hallström</a:t>
            </a:r>
            <a:endParaRPr lang="ru-RU" sz="3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436096" y="2879065"/>
            <a:ext cx="34563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Starring</a:t>
            </a:r>
          </a:p>
          <a:p>
            <a:r>
              <a:rPr lang="en-US" sz="3200" dirty="0" smtClean="0"/>
              <a:t>Richard </a:t>
            </a:r>
            <a:r>
              <a:rPr lang="en-US" sz="3200" dirty="0" err="1" smtClean="0"/>
              <a:t>Gere</a:t>
            </a:r>
            <a:r>
              <a:rPr lang="en-US" sz="3200" dirty="0" smtClean="0"/>
              <a:t>,</a:t>
            </a:r>
          </a:p>
          <a:p>
            <a:r>
              <a:rPr lang="en-US" sz="3200" dirty="0" smtClean="0"/>
              <a:t>Joan Allen </a:t>
            </a:r>
          </a:p>
          <a:p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31207211302548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88" y="-27384"/>
            <a:ext cx="2466480" cy="334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27784" y="161345"/>
            <a:ext cx="65882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Richard </a:t>
            </a:r>
            <a:r>
              <a:rPr lang="en-US" sz="2400" b="1" dirty="0" smtClean="0"/>
              <a:t>Tiffany </a:t>
            </a:r>
            <a:r>
              <a:rPr lang="en-US" sz="2400" b="1" dirty="0" err="1" smtClean="0"/>
              <a:t>Gere</a:t>
            </a:r>
            <a:r>
              <a:rPr lang="en-US" sz="2400" b="1" dirty="0" smtClean="0"/>
              <a:t> </a:t>
            </a:r>
            <a:r>
              <a:rPr lang="en-US" sz="2400" dirty="0" smtClean="0"/>
              <a:t>was born August 31, 1949 (age </a:t>
            </a:r>
            <a:r>
              <a:rPr lang="en-US" sz="2400" dirty="0" smtClean="0"/>
              <a:t>67).</a:t>
            </a:r>
          </a:p>
          <a:p>
            <a:r>
              <a:rPr lang="en-US" sz="2400" dirty="0" err="1" smtClean="0"/>
              <a:t>Gere</a:t>
            </a:r>
            <a:r>
              <a:rPr lang="en-US" sz="2400" dirty="0" smtClean="0"/>
              <a:t> </a:t>
            </a:r>
            <a:r>
              <a:rPr lang="en-US" sz="2400" dirty="0" smtClean="0"/>
              <a:t> is an American actor and humanitarian activist. He began acting in the 1970s, playing a supporting role </a:t>
            </a:r>
            <a:r>
              <a:rPr lang="en-US" sz="2400" dirty="0" smtClean="0"/>
              <a:t>in </a:t>
            </a:r>
            <a:r>
              <a:rPr lang="en-US" sz="2400" i="1" dirty="0" smtClean="0"/>
              <a:t>Looking </a:t>
            </a:r>
            <a:r>
              <a:rPr lang="en-US" sz="2400" i="1" dirty="0" smtClean="0"/>
              <a:t>for Mr. </a:t>
            </a:r>
            <a:r>
              <a:rPr lang="en-US" sz="2400" i="1" dirty="0" err="1" smtClean="0"/>
              <a:t>Goodbar</a:t>
            </a:r>
            <a:r>
              <a:rPr lang="en-US" sz="2400" dirty="0" smtClean="0"/>
              <a:t> and a starring role in </a:t>
            </a:r>
            <a:r>
              <a:rPr lang="en-US" sz="2400" i="1" dirty="0" smtClean="0"/>
              <a:t>Days of Heaven</a:t>
            </a:r>
            <a:r>
              <a:rPr lang="en-US" sz="2400" dirty="0" smtClean="0"/>
              <a:t>. </a:t>
            </a:r>
            <a:endParaRPr lang="ru-RU" sz="2400" dirty="0"/>
          </a:p>
        </p:txBody>
      </p:sp>
      <p:pic>
        <p:nvPicPr>
          <p:cNvPr id="5" name="Рисунок 4" descr="8495dcdb733609981c86165fa19115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3105384"/>
            <a:ext cx="2523150" cy="378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3861048"/>
            <a:ext cx="58316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 smtClean="0"/>
              <a:t>Joan Allen</a:t>
            </a:r>
            <a:r>
              <a:rPr lang="en-US" sz="2400" dirty="0" smtClean="0"/>
              <a:t> </a:t>
            </a:r>
            <a:r>
              <a:rPr lang="en-US" sz="2400" dirty="0" smtClean="0"/>
              <a:t>was born </a:t>
            </a:r>
            <a:r>
              <a:rPr lang="en-US" sz="2400" dirty="0" smtClean="0"/>
              <a:t>August 20, </a:t>
            </a:r>
            <a:r>
              <a:rPr lang="en-US" sz="2400" dirty="0" smtClean="0"/>
              <a:t>1956 (age 60). </a:t>
            </a:r>
          </a:p>
          <a:p>
            <a:pPr algn="r"/>
            <a:r>
              <a:rPr lang="en-US" sz="2400" dirty="0" smtClean="0"/>
              <a:t>She is </a:t>
            </a:r>
            <a:r>
              <a:rPr lang="en-US" sz="2400" dirty="0" smtClean="0"/>
              <a:t>an American actress who has worked in theatre, film and television. She won the 1988 Tony Award for Best Actress in a Play for </a:t>
            </a:r>
            <a:r>
              <a:rPr lang="en-US" sz="2400" dirty="0" smtClean="0"/>
              <a:t>her Broadway</a:t>
            </a:r>
            <a:r>
              <a:rPr lang="en-US" sz="2400" dirty="0" smtClean="0"/>
              <a:t> debut in </a:t>
            </a:r>
            <a:r>
              <a:rPr lang="en-US" sz="2400" i="1" dirty="0" smtClean="0"/>
              <a:t>Burn This</a:t>
            </a:r>
            <a:r>
              <a:rPr lang="en-US" sz="2400" dirty="0" smtClean="0"/>
              <a:t>. She is also a three-time Academy Award </a:t>
            </a:r>
            <a:r>
              <a:rPr lang="en-US" sz="2400" dirty="0" smtClean="0"/>
              <a:t>nominee.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188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30407213727-7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-27384"/>
            <a:ext cx="5447183" cy="3636000"/>
          </a:xfrm>
          <a:prstGeom prst="rect">
            <a:avLst/>
          </a:prstGeom>
        </p:spPr>
      </p:pic>
      <p:pic>
        <p:nvPicPr>
          <p:cNvPr id="4" name="Рисунок 3" descr="df9d4e4f029e7d3760d5a3a1db6.png"/>
          <p:cNvPicPr>
            <a:picLocks noChangeAspect="1"/>
          </p:cNvPicPr>
          <p:nvPr/>
        </p:nvPicPr>
        <p:blipFill>
          <a:blip r:embed="rId3" cstate="print"/>
          <a:srcRect l="5516" t="4167" r="7867"/>
          <a:stretch>
            <a:fillRect/>
          </a:stretch>
        </p:blipFill>
        <p:spPr>
          <a:xfrm>
            <a:off x="3567770" y="3573400"/>
            <a:ext cx="5612742" cy="33119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543600" y="419180"/>
            <a:ext cx="360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/>
              <a:t>Hachi</a:t>
            </a:r>
            <a:r>
              <a:rPr lang="en-US" sz="2400" dirty="0" smtClean="0"/>
              <a:t>: A Dog's </a:t>
            </a:r>
            <a:r>
              <a:rPr lang="en-US" sz="2400" dirty="0" smtClean="0"/>
              <a:t>Tale (2009) </a:t>
            </a:r>
            <a:r>
              <a:rPr lang="en-US" sz="2400" dirty="0" smtClean="0"/>
              <a:t>is a </a:t>
            </a:r>
            <a:r>
              <a:rPr lang="en-US" sz="2400" dirty="0" smtClean="0"/>
              <a:t>British-American </a:t>
            </a:r>
            <a:r>
              <a:rPr lang="en-US" sz="2400" dirty="0" smtClean="0"/>
              <a:t>drama film. Based on the true story of a faithful Akita </a:t>
            </a:r>
            <a:r>
              <a:rPr lang="en-US" sz="2400" dirty="0" err="1" smtClean="0"/>
              <a:t>Inu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4307612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This film </a:t>
            </a:r>
            <a:r>
              <a:rPr lang="en-US" sz="2400" dirty="0" smtClean="0"/>
              <a:t>is a remake of </a:t>
            </a:r>
            <a:r>
              <a:rPr lang="en-US" sz="2400" dirty="0" smtClean="0"/>
              <a:t>the </a:t>
            </a:r>
            <a:r>
              <a:rPr lang="en-US" sz="2400" dirty="0" smtClean="0"/>
              <a:t> Japanese film, </a:t>
            </a:r>
            <a:r>
              <a:rPr lang="en-US" sz="2400" dirty="0" err="1" smtClean="0"/>
              <a:t>Hachiko</a:t>
            </a:r>
            <a:r>
              <a:rPr lang="en-US" sz="2400" dirty="0" smtClean="0"/>
              <a:t> </a:t>
            </a:r>
            <a:r>
              <a:rPr lang="en-US" sz="2400" dirty="0" err="1" smtClean="0"/>
              <a:t>Monogatari</a:t>
            </a:r>
            <a:r>
              <a:rPr lang="en-US" altLang="ja-JP" sz="2400" dirty="0" smtClean="0"/>
              <a:t> (</a:t>
            </a:r>
            <a:r>
              <a:rPr lang="en-US" sz="2400" dirty="0" smtClean="0"/>
              <a:t>1987)literally </a:t>
            </a:r>
            <a:r>
              <a:rPr lang="en-US" sz="2400" dirty="0" smtClean="0"/>
              <a:t>"The Tale of </a:t>
            </a:r>
            <a:r>
              <a:rPr lang="en-US" sz="2400" dirty="0" err="1" smtClean="0"/>
              <a:t>Hachiko</a:t>
            </a:r>
            <a:r>
              <a:rPr lang="en-US" sz="2400" dirty="0" smtClean="0"/>
              <a:t>".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achik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944" y="188639"/>
            <a:ext cx="3744000" cy="5504167"/>
          </a:xfrm>
          <a:prstGeom prst="rect">
            <a:avLst/>
          </a:prstGeom>
        </p:spPr>
      </p:pic>
      <p:pic>
        <p:nvPicPr>
          <p:cNvPr id="3" name="Рисунок 2" descr="hach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052737"/>
            <a:ext cx="3996000" cy="52791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Тема Off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113</TotalTime>
  <Words>53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Тема5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Regina</dc:creator>
  <cp:lastModifiedBy>э</cp:lastModifiedBy>
  <cp:revision>14</cp:revision>
  <dcterms:created xsi:type="dcterms:W3CDTF">2016-09-21T12:35:49Z</dcterms:created>
  <dcterms:modified xsi:type="dcterms:W3CDTF">2016-09-21T14:39:24Z</dcterms:modified>
</cp:coreProperties>
</file>