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0800000">
            <a:off x="5440434" y="1109160"/>
            <a:ext cx="586803" cy="468163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CRIMSON PEAK</a:t>
            </a:r>
            <a:endParaRPr lang="ru-RU" sz="3200" dirty="0"/>
          </a:p>
        </p:txBody>
      </p:sp>
      <p:pic>
        <p:nvPicPr>
          <p:cNvPr id="7" name="Рисунок 6" descr="Best_Movie_Posters_2015-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8421" b="18421"/>
          <a:stretch>
            <a:fillRect/>
          </a:stretch>
        </p:blipFill>
        <p:spPr/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Film directed by Guillermo del Toro.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Starring</a:t>
            </a:r>
            <a:endParaRPr lang="ru-RU" sz="32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Mia </a:t>
            </a:r>
            <a:r>
              <a:rPr lang="en-US" sz="2000" dirty="0" err="1" smtClean="0"/>
              <a:t>Wasikovska</a:t>
            </a:r>
            <a:r>
              <a:rPr lang="ru-RU" sz="2000" dirty="0" smtClean="0"/>
              <a:t>:</a:t>
            </a:r>
            <a:br>
              <a:rPr lang="ru-RU" sz="2000" dirty="0" smtClean="0"/>
            </a:br>
            <a:r>
              <a:rPr lang="en-US" sz="2000" dirty="0" smtClean="0"/>
              <a:t>Mia is an Australian actress, born and raised in the country's capital, </a:t>
            </a:r>
            <a:br>
              <a:rPr lang="en-US" sz="2000" dirty="0" smtClean="0"/>
            </a:br>
            <a:r>
              <a:rPr lang="en-US" sz="2000" smtClean="0"/>
              <a:t>Canberra</a:t>
            </a:r>
            <a:r>
              <a:rPr lang="en-US" sz="2000" smtClean="0"/>
              <a:t>.|</a:t>
            </a:r>
            <a:br>
              <a:rPr lang="en-US" sz="200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Tom </a:t>
            </a:r>
            <a:r>
              <a:rPr lang="en-US" sz="2000" dirty="0" err="1" smtClean="0"/>
              <a:t>Hiddleston</a:t>
            </a:r>
            <a:r>
              <a:rPr lang="ru-RU" sz="2000" dirty="0" smtClean="0"/>
              <a:t>: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Thomas William </a:t>
            </a:r>
            <a:r>
              <a:rPr lang="en-US" sz="2000" dirty="0" err="1" smtClean="0"/>
              <a:t>Hiddleston</a:t>
            </a:r>
            <a:r>
              <a:rPr lang="en-US" sz="2000" dirty="0" smtClean="0"/>
              <a:t> was born in Westminster, London, to English-born Diana Patricia (</a:t>
            </a:r>
            <a:r>
              <a:rPr lang="en-US" sz="2000" dirty="0" err="1" smtClean="0"/>
              <a:t>Servaes</a:t>
            </a:r>
            <a:r>
              <a:rPr lang="en-US" sz="2000" dirty="0" smtClean="0"/>
              <a:t>) and Scottish-born James Norman </a:t>
            </a:r>
            <a:r>
              <a:rPr lang="en-US" sz="2000" dirty="0" err="1" smtClean="0"/>
              <a:t>Hiddleston</a:t>
            </a:r>
            <a:r>
              <a:rPr lang="en-US" sz="2000" dirty="0" smtClean="0"/>
              <a:t>.</a:t>
            </a:r>
            <a:endParaRPr lang="ru-RU" sz="2000" dirty="0"/>
          </a:p>
        </p:txBody>
      </p:sp>
      <p:pic>
        <p:nvPicPr>
          <p:cNvPr id="10" name="Содержимое 9" descr="49062635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4256296" cy="638132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635805823071607166-Film-Crimson-Peak-2-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620688"/>
            <a:ext cx="8892480" cy="6237312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Plot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In the aftermath of a family tragedy, an aspiring author is torn between love for her childhood friend and the temptation of a mysterious outsider. Trying to escape the ghosts of her past, she is swept away to a house that breathes, bleeds - and </a:t>
            </a:r>
            <a:r>
              <a:rPr lang="en-US" sz="2000" dirty="0" smtClean="0">
                <a:solidFill>
                  <a:schemeClr val="bg1"/>
                </a:solidFill>
              </a:rPr>
              <a:t>remembers.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</TotalTime>
  <Words>65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Городская</vt:lpstr>
      <vt:lpstr>CRIMSON PEAK</vt:lpstr>
      <vt:lpstr>Starring</vt:lpstr>
      <vt:lpstr>Plot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CRIMSON PEAK</dc:title>
  <dc:creator>admin</dc:creator>
  <cp:lastModifiedBy>admin</cp:lastModifiedBy>
  <cp:revision>3</cp:revision>
  <dcterms:created xsi:type="dcterms:W3CDTF">2016-09-25T15:04:58Z</dcterms:created>
  <dcterms:modified xsi:type="dcterms:W3CDTF">2016-09-25T16:07:48Z</dcterms:modified>
</cp:coreProperties>
</file>