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9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92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1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5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01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7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64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84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87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37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2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293C-8A35-4C88-8ADA-77BEBA32A82A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A9C30-EA50-45CF-93A7-47A224688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61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728" y="0"/>
            <a:ext cx="4690872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20727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157" y="0"/>
            <a:ext cx="38993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58001" y="0"/>
            <a:ext cx="5334000" cy="6858000"/>
          </a:xfrm>
        </p:spPr>
        <p:txBody>
          <a:bodyPr>
            <a:normAutofit lnSpcReduction="10000"/>
          </a:bodyPr>
          <a:lstStyle/>
          <a:p>
            <a:r>
              <a:rPr lang="en-US" sz="7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 SHADYAC </a:t>
            </a:r>
          </a:p>
          <a:p>
            <a:r>
              <a:rPr lang="en-US" sz="4000" dirty="0" smtClean="0"/>
              <a:t>Tom was born in December 11, 1958 in Falls Church, Virginia, USA. </a:t>
            </a:r>
          </a:p>
          <a:p>
            <a:r>
              <a:rPr lang="en-US" sz="4000" dirty="0" smtClean="0"/>
              <a:t>He is American producer, director, screenwriter and actor.</a:t>
            </a:r>
          </a:p>
          <a:p>
            <a:r>
              <a:rPr lang="en-US" sz="4000" dirty="0" smtClean="0"/>
              <a:t>His career began in 1979.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28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137285" cy="6858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259763" y="0"/>
            <a:ext cx="3932237" cy="6858000"/>
          </a:xfrm>
        </p:spPr>
        <p:txBody>
          <a:bodyPr/>
          <a:lstStyle/>
          <a:p>
            <a:r>
              <a:rPr lang="en-US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EUGENE </a:t>
            </a:r>
            <a:r>
              <a:rPr lang="ru-RU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JIM</a:t>
            </a:r>
            <a:r>
              <a:rPr lang="ru-RU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en-US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CARREY</a:t>
            </a:r>
          </a:p>
          <a:p>
            <a:r>
              <a:rPr lang="en-US" sz="2800" dirty="0" smtClean="0"/>
              <a:t>Jim was born Janyary, 17 1962 in Newmarket, Ontario, Canada.</a:t>
            </a:r>
          </a:p>
          <a:p>
            <a:r>
              <a:rPr lang="en-US" sz="2800" dirty="0" smtClean="0"/>
              <a:t>He is Canada-American actor, comedian, screenwriter and producer.</a:t>
            </a:r>
          </a:p>
          <a:p>
            <a:r>
              <a:rPr lang="en-US" sz="2800" dirty="0" smtClean="0"/>
              <a:t>His career began in 1979.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1" y="0"/>
            <a:ext cx="4140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2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79113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79113" y="0"/>
            <a:ext cx="4912887" cy="6858000"/>
          </a:xfrm>
        </p:spPr>
        <p:txBody>
          <a:bodyPr/>
          <a:lstStyle/>
          <a:p>
            <a:r>
              <a:rPr lang="en-US" sz="6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MORGEN FREEMAN</a:t>
            </a:r>
          </a:p>
          <a:p>
            <a:r>
              <a:rPr lang="en-US" sz="4000" dirty="0" smtClean="0"/>
              <a:t>Morgen was born June,1 1937 in Memphis, Tennessee, USA.</a:t>
            </a:r>
          </a:p>
          <a:p>
            <a:r>
              <a:rPr lang="en-US" sz="4000" dirty="0" smtClean="0"/>
              <a:t>He is American actor  and director.</a:t>
            </a:r>
          </a:p>
          <a:p>
            <a:r>
              <a:rPr lang="en-US" sz="4000" dirty="0" smtClean="0"/>
              <a:t>His career bagan in 1964.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17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42164" cy="68580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842164" y="0"/>
            <a:ext cx="7349837" cy="6826828"/>
          </a:xfrm>
        </p:spPr>
        <p:txBody>
          <a:bodyPr>
            <a:normAutofit lnSpcReduction="10000"/>
          </a:bodyPr>
          <a:lstStyle/>
          <a:p>
            <a:r>
              <a:rPr lang="en-US" sz="7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JENNIFER JOANNA ANISTON</a:t>
            </a:r>
          </a:p>
          <a:p>
            <a:r>
              <a:rPr lang="en-US" sz="5400" dirty="0" smtClean="0"/>
              <a:t>Jennifer was born February, 11  1969 in California, USA.</a:t>
            </a:r>
          </a:p>
          <a:p>
            <a:r>
              <a:rPr lang="en-US" sz="5400" dirty="0" smtClean="0"/>
              <a:t>She is American actor.</a:t>
            </a:r>
          </a:p>
          <a:p>
            <a:r>
              <a:rPr lang="en-US" sz="5400" dirty="0" smtClean="0"/>
              <a:t>Her career began </a:t>
            </a:r>
            <a:r>
              <a:rPr lang="en-US" sz="5400" smtClean="0"/>
              <a:t>in 1988.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958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125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WPI StaforceTEAM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Василий</cp:lastModifiedBy>
  <cp:revision>6</cp:revision>
  <dcterms:created xsi:type="dcterms:W3CDTF">2016-09-21T10:14:45Z</dcterms:created>
  <dcterms:modified xsi:type="dcterms:W3CDTF">2016-09-21T11:14:44Z</dcterms:modified>
</cp:coreProperties>
</file>