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17" d="100"/>
          <a:sy n="117" d="100"/>
        </p:scale>
        <p:origin x="-414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3456383"/>
          </a:xfrm>
        </p:spPr>
        <p:txBody>
          <a:bodyPr>
            <a:noAutofit/>
          </a:bodyPr>
          <a:lstStyle/>
          <a:p>
            <a:r>
              <a:rPr lang="ru-RU" sz="6600" dirty="0" smtClean="0"/>
              <a:t>Тематический день в средней группе «День здоровья»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1728192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/>
              <a:t>Работу выполнила </a:t>
            </a:r>
            <a:r>
              <a:rPr lang="ru-RU" sz="1600" dirty="0" smtClean="0"/>
              <a:t>Калинина Ольга Александровна</a:t>
            </a:r>
            <a:endParaRPr lang="ru-RU" sz="1600" dirty="0" smtClean="0"/>
          </a:p>
          <a:p>
            <a:pPr algn="r"/>
            <a:r>
              <a:rPr lang="ru-RU" sz="1600" dirty="0" smtClean="0"/>
              <a:t>Воспитатель </a:t>
            </a:r>
            <a:r>
              <a:rPr lang="ru-RU" sz="1600" dirty="0" smtClean="0"/>
              <a:t>ГБДОУ ЦРР-Д.С №</a:t>
            </a:r>
            <a:r>
              <a:rPr lang="ru-RU" sz="1600" dirty="0" smtClean="0"/>
              <a:t>33 Красносельского района.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7467600" cy="6213304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b="1" u="sng" dirty="0" smtClean="0"/>
              <a:t>ПРОГУЛКА</a:t>
            </a:r>
            <a:endParaRPr lang="ru-RU" dirty="0" smtClean="0"/>
          </a:p>
          <a:p>
            <a:pPr algn="ctr"/>
            <a:r>
              <a:rPr lang="ru-RU" b="1" dirty="0" smtClean="0"/>
              <a:t>Игра "Самый меткий".</a:t>
            </a:r>
          </a:p>
          <a:p>
            <a:pPr algn="ctr"/>
            <a:r>
              <a:rPr lang="ru-RU" dirty="0" smtClean="0"/>
              <a:t>Цель игры: развитие координации и быстроты движений в крупных и мелких мышечных группах; глазомера.</a:t>
            </a:r>
          </a:p>
          <a:p>
            <a:pPr algn="ctr"/>
            <a:r>
              <a:rPr lang="ru-RU" b="1" dirty="0" smtClean="0"/>
              <a:t>Игра «Назови вредный продукт»(</a:t>
            </a:r>
            <a:r>
              <a:rPr lang="ru-RU" dirty="0" smtClean="0"/>
              <a:t>взрослый по очереди бросает мяч ребенку, а он, поймав его называет продукт и бросает мяч обратно взрослому).</a:t>
            </a:r>
          </a:p>
          <a:p>
            <a:pPr algn="ctr"/>
            <a:r>
              <a:rPr lang="ru-RU" dirty="0" smtClean="0"/>
              <a:t>Цель: уточнять знания детей о пользе и вреде разных продуктов, учить разделять их.</a:t>
            </a:r>
          </a:p>
          <a:p>
            <a:pPr algn="ctr"/>
            <a:r>
              <a:rPr lang="ru-RU" b="1" dirty="0" smtClean="0"/>
              <a:t>Наблюдение за погодой и одеждой</a:t>
            </a:r>
            <a:endParaRPr lang="ru-RU" dirty="0" smtClean="0"/>
          </a:p>
          <a:p>
            <a:pPr algn="ctr"/>
            <a:r>
              <a:rPr lang="ru-RU" dirty="0" smtClean="0"/>
              <a:t>Цель: Учить детей умению определять состояние погоды и видеть зависимость между нею и одеждой людей.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x_c86751f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90562" y="1676400"/>
            <a:ext cx="3419475" cy="4572000"/>
          </a:xfrm>
        </p:spPr>
      </p:pic>
      <p:pic>
        <p:nvPicPr>
          <p:cNvPr id="6" name="Содержимое 5" descr="x_de53da5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10162" y="1676400"/>
            <a:ext cx="3419475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31460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Бодрящая гимнастика.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Цель: активизировать детей после дневного сна; настроить их на активную рабочую деятельность; развиваем физические способности; учить согласовывать движения со словами текста.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q4tWHRAfSAM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908720"/>
            <a:ext cx="3748980" cy="5263480"/>
          </a:xfrm>
        </p:spPr>
      </p:pic>
      <p:pic>
        <p:nvPicPr>
          <p:cNvPr id="6" name="Содержимое 5" descr="sDIH-Bhae7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384674" y="908720"/>
            <a:ext cx="3931741" cy="5263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ru-RU" sz="2800" b="1" dirty="0" smtClean="0"/>
              <a:t>Чтение стихотворения: </a:t>
            </a:r>
          </a:p>
          <a:p>
            <a:pPr algn="ctr"/>
            <a:r>
              <a:rPr lang="ru-RU" sz="2800" dirty="0" smtClean="0"/>
              <a:t>«Чтоб здоровье сохранить»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ru-RU" sz="2800" b="1" dirty="0" smtClean="0"/>
              <a:t>Игра</a:t>
            </a:r>
            <a:r>
              <a:rPr lang="ru-RU" sz="2800" dirty="0" smtClean="0"/>
              <a:t> «Исправь меня»</a:t>
            </a:r>
          </a:p>
          <a:p>
            <a:pPr algn="ctr"/>
            <a:r>
              <a:rPr lang="ru-RU" sz="2800" dirty="0" smtClean="0"/>
              <a:t>Цель: Закрепить знания детей, какую пользу или вред приносят продукты.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467600" cy="21602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/>
              <a:t>Сюжетно-ролевая игра: «Поликлиника»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Цель:</a:t>
            </a:r>
            <a:r>
              <a:rPr lang="ru-RU" sz="2200" b="1" dirty="0" smtClean="0"/>
              <a:t>  </a:t>
            </a:r>
            <a:r>
              <a:rPr lang="ru-RU" sz="2200" dirty="0" smtClean="0"/>
              <a:t>формировать у детей умения принимать на себя роль и выполнять соответствующие игровые действия, использовать во время игры медицинские инструменты и называть их; способствовать возникновению ролевого диалога; воспитывать сочувствие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x_2af095f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71650" y="2564904"/>
            <a:ext cx="6112718" cy="40324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4807d3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980728"/>
            <a:ext cx="7294446" cy="52136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u="sng" dirty="0" smtClean="0"/>
              <a:t>ИТОГ ДНЯ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200" b="1" dirty="0" smtClean="0"/>
              <a:t>Беседа </a:t>
            </a:r>
            <a:r>
              <a:rPr lang="ru-RU" sz="3200" dirty="0" smtClean="0"/>
              <a:t>«Как прошёл сегодняшний день в детском саду»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3200" b="1" dirty="0" smtClean="0"/>
              <a:t>Самостоятельная деятельность</a:t>
            </a:r>
            <a:r>
              <a:rPr lang="ru-RU" sz="3200" dirty="0" smtClean="0"/>
              <a:t> «Сварим полезный суп для кукол»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3200" b="1" dirty="0" smtClean="0"/>
              <a:t>Угощение детей фруктами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Выставка коллективной работы</a:t>
            </a:r>
            <a:br>
              <a:rPr lang="ru-RU" b="1" dirty="0" smtClean="0"/>
            </a:br>
            <a:r>
              <a:rPr lang="ru-RU" dirty="0" smtClean="0"/>
              <a:t>«Мы за спорт»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x_a795047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50964" y="1554163"/>
            <a:ext cx="3394472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 smtClean="0"/>
              <a:t>ВЗАИМОДЕЙСТИЕ С РОДИТЕЛЯМИ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Консультация для родителей </a:t>
            </a:r>
            <a:r>
              <a:rPr lang="ru-RU" dirty="0" smtClean="0"/>
              <a:t>«Какими видами спорта можно заниматься», «Как укрепить здоровье ребенка».</a:t>
            </a:r>
          </a:p>
          <a:p>
            <a:pPr algn="ctr"/>
            <a:endParaRPr lang="ru-RU" dirty="0" smtClean="0"/>
          </a:p>
          <a:p>
            <a:pPr algn="ctr"/>
            <a:r>
              <a:rPr lang="ru-RU" b="1" dirty="0" smtClean="0"/>
              <a:t>Анкетирование родителей</a:t>
            </a:r>
            <a:r>
              <a:rPr lang="ru-RU" dirty="0" smtClean="0"/>
              <a:t> «Условия здорового образа жизни в семье»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0223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Закрепить знания детей о том, как сохранить и укрепить здоровье.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48f97b7700514fc8589dc27028b3890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916832"/>
            <a:ext cx="5976664" cy="40324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/>
              <a:t>Спасибо за внимание!!!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закреплять знания детей о понятии «здоровье»;</a:t>
            </a:r>
          </a:p>
          <a:p>
            <a:r>
              <a:rPr lang="ru-RU" dirty="0" smtClean="0"/>
              <a:t>закреплять правила с детьми, как сохранить своё здоровье</a:t>
            </a:r>
          </a:p>
          <a:p>
            <a:r>
              <a:rPr lang="ru-RU" dirty="0" smtClean="0"/>
              <a:t> формировать заботу к собственному организму, самочувствию, настроению, связанному с состоянием здоровья</a:t>
            </a:r>
          </a:p>
          <a:p>
            <a:r>
              <a:rPr lang="ru-RU" dirty="0" smtClean="0"/>
              <a:t> развивать ловкость, быстроту, координацию движения;</a:t>
            </a:r>
          </a:p>
          <a:p>
            <a:r>
              <a:rPr lang="ru-RU" dirty="0" smtClean="0"/>
              <a:t>воспитывать бережное отношение к собственному организму.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 smtClean="0"/>
              <a:t>УТРО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Беседа:</a:t>
            </a:r>
            <a:r>
              <a:rPr lang="ru-RU" dirty="0" smtClean="0"/>
              <a:t> Тема: «Что такое здоровье?»</a:t>
            </a:r>
          </a:p>
          <a:p>
            <a:endParaRPr lang="ru-RU" dirty="0" smtClean="0"/>
          </a:p>
          <a:p>
            <a:r>
              <a:rPr lang="ru-RU" dirty="0" smtClean="0"/>
              <a:t>Цель: закрепить понятие «здоровье»; расширить знание детей о том, как укреплять свое здоровье.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Рассматривание иллюстраций</a:t>
            </a:r>
          </a:p>
          <a:p>
            <a:endParaRPr lang="ru-RU" dirty="0" smtClean="0"/>
          </a:p>
          <a:p>
            <a:r>
              <a:rPr lang="ru-RU" dirty="0" smtClean="0"/>
              <a:t>Цель: уточнить представления детей о разных видах спорта, самом понятии «спорт»; о том для чего люди занимаются спортом и физкультурой;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7467600" cy="24482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>Дидактическая игра</a:t>
            </a:r>
            <a:r>
              <a:rPr lang="ru-RU" sz="2700" dirty="0" smtClean="0"/>
              <a:t>: 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«Магазин полезных продуктов питания»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Цель: закрепить знания детей о полезных продуктах питания; развиваем внимание, логическое мышление, речь.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kadr_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57537" y="3501008"/>
            <a:ext cx="2981325" cy="23042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64704"/>
            <a:ext cx="3657600" cy="5407496"/>
          </a:xfrm>
        </p:spPr>
        <p:txBody>
          <a:bodyPr>
            <a:normAutofit/>
          </a:bodyPr>
          <a:lstStyle/>
          <a:p>
            <a:r>
              <a:rPr lang="ru-RU" b="1" dirty="0" smtClean="0"/>
              <a:t>Утренняя гимнастика</a:t>
            </a:r>
            <a:endParaRPr lang="ru-RU" dirty="0" smtClean="0"/>
          </a:p>
          <a:p>
            <a:r>
              <a:rPr lang="ru-RU" dirty="0" smtClean="0"/>
              <a:t>Цель: создать у детей хорошее настроение; поднять мышечный тонус у детей; воспитывать привычку здорового образа жизни.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70248" y="692696"/>
            <a:ext cx="3974160" cy="54795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Оздоровительная </a:t>
            </a:r>
          </a:p>
          <a:p>
            <a:pPr algn="ctr"/>
            <a:r>
              <a:rPr lang="ru-RU" b="1" dirty="0" smtClean="0"/>
              <a:t>минутка </a:t>
            </a:r>
          </a:p>
          <a:p>
            <a:r>
              <a:rPr lang="ru-RU" dirty="0" smtClean="0"/>
              <a:t>"Любимый носик" (дыхательная гимнастика)</a:t>
            </a:r>
          </a:p>
          <a:p>
            <a:r>
              <a:rPr lang="ru-RU" dirty="0" smtClean="0"/>
              <a:t>Цель:</a:t>
            </a:r>
            <a:r>
              <a:rPr lang="ru-RU" b="1" dirty="0" smtClean="0"/>
              <a:t> </a:t>
            </a:r>
            <a:r>
              <a:rPr lang="ru-RU" dirty="0" smtClean="0"/>
              <a:t>научить детей правильно дышать через нос, профилактика верхних дыхательных путей.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crop_136477808_ykoy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484784"/>
            <a:ext cx="7467600" cy="47542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467600" cy="49685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НОД: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Дидактическая игра: </a:t>
            </a:r>
            <a:r>
              <a:rPr lang="ru-RU" dirty="0" smtClean="0"/>
              <a:t>«Чудесный мешочек»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Отгадывание загадок на тему здоровье: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Рисование:</a:t>
            </a:r>
            <a:r>
              <a:rPr lang="ru-RU" dirty="0" smtClean="0"/>
              <a:t> «Витамины для здоровья»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6c204b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196753"/>
            <a:ext cx="4536504" cy="51214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73</TotalTime>
  <Words>277</Words>
  <Application>Microsoft Office PowerPoint</Application>
  <PresentationFormat>Экран (4:3)</PresentationFormat>
  <Paragraphs>50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Тематический день в средней группе «День здоровья»</vt:lpstr>
      <vt:lpstr>Цель: Закрепить знания детей о том, как сохранить и укрепить здоровье. </vt:lpstr>
      <vt:lpstr>Задачи:</vt:lpstr>
      <vt:lpstr>УТРО</vt:lpstr>
      <vt:lpstr>Дидактическая игра:   «Магазин полезных продуктов питания»  Цель: закрепить знания детей о полезных продуктах питания; развиваем внимание, логическое мышление, речь. </vt:lpstr>
      <vt:lpstr>Презентация PowerPoint</vt:lpstr>
      <vt:lpstr>Презентация PowerPoint</vt:lpstr>
      <vt:lpstr>НОД:  Дидактическая игра: «Чудесный мешочек»  Отгадывание загадок на тему здоровье:  Рисование: «Витамины для здоровья» </vt:lpstr>
      <vt:lpstr>Презентация PowerPoint</vt:lpstr>
      <vt:lpstr>Презентация PowerPoint</vt:lpstr>
      <vt:lpstr>Презентация PowerPoint</vt:lpstr>
      <vt:lpstr>Бодрящая гимнастика.  Цель: активизировать детей после дневного сна; настроить их на активную рабочую деятельность; развиваем физические способности; учить согласовывать движения со словами текста. </vt:lpstr>
      <vt:lpstr>Презентация PowerPoint</vt:lpstr>
      <vt:lpstr>Презентация PowerPoint</vt:lpstr>
      <vt:lpstr>Сюжетно-ролевая игра: «Поликлиника» Цель:  формировать у детей умения принимать на себя роль и выполнять соответствующие игровые действия, использовать во время игры медицинские инструменты и называть их; способствовать возникновению ролевого диалога; воспитывать сочувствие </vt:lpstr>
      <vt:lpstr>Презентация PowerPoint</vt:lpstr>
      <vt:lpstr>ИТОГ ДНЯ </vt:lpstr>
      <vt:lpstr>Выставка коллективной работы «Мы за спорт» </vt:lpstr>
      <vt:lpstr>ВЗАИМОДЕЙСТИЕ С РОДИТЕЛЯМИ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Тематический день в средней группе «День здоровья»</dc:title>
  <dc:creator>Пися</dc:creator>
  <cp:lastModifiedBy>калиныч</cp:lastModifiedBy>
  <cp:revision>16</cp:revision>
  <dcterms:created xsi:type="dcterms:W3CDTF">2015-09-17T17:29:18Z</dcterms:created>
  <dcterms:modified xsi:type="dcterms:W3CDTF">2017-10-03T17:49:52Z</dcterms:modified>
</cp:coreProperties>
</file>