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         </a:t>
            </a:r>
            <a:r>
              <a:rPr lang="en-US" sz="6600" dirty="0"/>
              <a:t>INTERSTELLAR</a:t>
            </a:r>
            <a:endParaRPr lang="ru-RU" sz="6600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34147" y="2082016"/>
            <a:ext cx="3345755" cy="4478633"/>
          </a:xfrm>
        </p:spPr>
      </p:pic>
      <p:pic>
        <p:nvPicPr>
          <p:cNvPr id="15" name="Объект 1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540348" y="2082017"/>
            <a:ext cx="3296681" cy="4478632"/>
          </a:xfrm>
        </p:spPr>
      </p:pic>
      <p:sp>
        <p:nvSpPr>
          <p:cNvPr id="24" name="Прямоугольник 23"/>
          <p:cNvSpPr/>
          <p:nvPr/>
        </p:nvSpPr>
        <p:spPr>
          <a:xfrm>
            <a:off x="5772450" y="3244334"/>
            <a:ext cx="31155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(913)</a:t>
            </a:r>
            <a:endParaRPr lang="ru-RU"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2094" y="2082017"/>
            <a:ext cx="3436062" cy="447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255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09" y="111511"/>
            <a:ext cx="4839629" cy="66461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58384" y="851284"/>
            <a:ext cx="622706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Matthew David McConaughey (born November 4, 1969) is an American actor.</a:t>
            </a:r>
            <a:endParaRPr lang="ru-RU" sz="6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23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22" y="111512"/>
            <a:ext cx="4699078" cy="66572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43165" y="301975"/>
            <a:ext cx="536329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Jessica Michelle Chastain (born March 24, 1977) is an American actress and film producer.</a:t>
            </a:r>
            <a:endParaRPr lang="ru-RU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04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19" y="133813"/>
            <a:ext cx="4959235" cy="66015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55846" y="133813"/>
            <a:ext cx="570897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Anne Jacqueline Hathaway (born November 12, 1982) is an American actress and singer.</a:t>
            </a:r>
            <a:endParaRPr lang="ru-RU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099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78" y="122663"/>
            <a:ext cx="4651490" cy="66015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2148" y="122663"/>
            <a:ext cx="675050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Christopher Edward Nolan (born 30 July 1970) is an English-American film director, screenwriter, producer, cinematographer and editor.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395828"/>
      </p:ext>
    </p:extLst>
  </p:cSld>
  <p:clrMapOvr>
    <a:masterClrMapping/>
  </p:clrMapOvr>
</p:sld>
</file>

<file path=ppt/theme/theme1.xml><?xml version="1.0" encoding="utf-8"?>
<a:theme xmlns:a="http://schemas.openxmlformats.org/drawingml/2006/main" name="Глубина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TM04033923[[fn=Глубина]]</Template>
  <TotalTime>35</TotalTime>
  <Words>78</Words>
  <Application>Microsoft Office PowerPoint</Application>
  <PresentationFormat>Широкоэкранный</PresentationFormat>
  <Paragraphs>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Corbel</vt:lpstr>
      <vt:lpstr>Глубина</vt:lpstr>
      <vt:lpstr>                    INTERSTELLAR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INTERSTELLAR</dc:title>
  <dc:creator>1</dc:creator>
  <cp:lastModifiedBy>1</cp:lastModifiedBy>
  <cp:revision>9</cp:revision>
  <dcterms:created xsi:type="dcterms:W3CDTF">2016-09-25T14:47:26Z</dcterms:created>
  <dcterms:modified xsi:type="dcterms:W3CDTF">2016-09-25T15:22:37Z</dcterms:modified>
</cp:coreProperties>
</file>