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4952B31-F110-4B9B-8888-E8112174072D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B4C1D6-96FA-4373-86A8-6ED6A3301E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8318140014035177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357166"/>
            <a:ext cx="5429288" cy="600079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en-US" dirty="0" smtClean="0"/>
              <a:t>about </a:t>
            </a:r>
            <a:r>
              <a:rPr lang="en-US" dirty="0" smtClean="0"/>
              <a:t>the film</a:t>
            </a:r>
            <a:endParaRPr lang="ru-RU" dirty="0"/>
          </a:p>
        </p:txBody>
      </p:sp>
      <p:pic>
        <p:nvPicPr>
          <p:cNvPr id="5" name="Содержимое 4" descr="f144766-esli-ya-ostanus-2014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428736"/>
            <a:ext cx="4624390" cy="457203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1285860"/>
            <a:ext cx="3490906" cy="4714908"/>
          </a:xfrm>
        </p:spPr>
        <p:txBody>
          <a:bodyPr>
            <a:normAutofit/>
          </a:bodyPr>
          <a:lstStyle/>
          <a:p>
            <a:r>
              <a:rPr lang="en-US" sz="1500" dirty="0" smtClean="0"/>
              <a:t>Year</a:t>
            </a:r>
            <a:r>
              <a:rPr lang="ru-RU" sz="1500" dirty="0" smtClean="0"/>
              <a:t>:</a:t>
            </a:r>
            <a:r>
              <a:rPr lang="en-US" sz="1500" dirty="0" smtClean="0"/>
              <a:t>2014</a:t>
            </a:r>
            <a:endParaRPr lang="en-US" sz="1500" dirty="0" smtClean="0"/>
          </a:p>
          <a:p>
            <a:r>
              <a:rPr lang="en-US" sz="1500" dirty="0" smtClean="0"/>
              <a:t>A country</a:t>
            </a:r>
            <a:r>
              <a:rPr lang="ru-RU" sz="1500" dirty="0" smtClean="0"/>
              <a:t>:</a:t>
            </a:r>
            <a:r>
              <a:rPr lang="en-US" sz="1500" dirty="0" smtClean="0"/>
              <a:t>USA</a:t>
            </a:r>
            <a:endParaRPr lang="en-US" sz="1500" dirty="0" smtClean="0"/>
          </a:p>
          <a:p>
            <a:r>
              <a:rPr lang="en-US" sz="1500" dirty="0" smtClean="0"/>
              <a:t>The slogan</a:t>
            </a:r>
            <a:r>
              <a:rPr lang="ru-RU" sz="1500" dirty="0" smtClean="0"/>
              <a:t>:</a:t>
            </a:r>
            <a:r>
              <a:rPr lang="en-US" sz="1500" dirty="0" smtClean="0"/>
              <a:t> </a:t>
            </a:r>
            <a:r>
              <a:rPr lang="en-US" sz="1500" dirty="0" smtClean="0"/>
              <a:t>"Live to love"</a:t>
            </a:r>
          </a:p>
          <a:p>
            <a:r>
              <a:rPr lang="en-US" sz="1500" dirty="0" smtClean="0"/>
              <a:t>Director</a:t>
            </a:r>
            <a:r>
              <a:rPr lang="ru-RU" sz="1500" dirty="0" smtClean="0"/>
              <a:t>:</a:t>
            </a:r>
            <a:r>
              <a:rPr lang="en-US" sz="1500" dirty="0" smtClean="0"/>
              <a:t> </a:t>
            </a:r>
            <a:r>
              <a:rPr lang="en-US" sz="1500" dirty="0" smtClean="0"/>
              <a:t>RJ Cutler</a:t>
            </a:r>
          </a:p>
          <a:p>
            <a:r>
              <a:rPr lang="en-US" sz="1500" dirty="0" smtClean="0"/>
              <a:t>Scenario </a:t>
            </a:r>
            <a:r>
              <a:rPr lang="ru-RU" sz="1500" dirty="0" smtClean="0"/>
              <a:t>:</a:t>
            </a:r>
            <a:r>
              <a:rPr lang="en-US" sz="1500" dirty="0" smtClean="0"/>
              <a:t>Sean </a:t>
            </a:r>
            <a:r>
              <a:rPr lang="en-US" sz="1500" dirty="0" smtClean="0"/>
              <a:t>Cross, Gayle Forman</a:t>
            </a:r>
          </a:p>
          <a:p>
            <a:r>
              <a:rPr lang="en-US" sz="1500" dirty="0" smtClean="0"/>
              <a:t>Producer</a:t>
            </a:r>
            <a:r>
              <a:rPr lang="ru-RU" sz="1500" dirty="0" smtClean="0"/>
              <a:t>:</a:t>
            </a:r>
            <a:r>
              <a:rPr lang="en-US" sz="1500" dirty="0" smtClean="0"/>
              <a:t> </a:t>
            </a:r>
            <a:r>
              <a:rPr lang="en-US" sz="1500" dirty="0" smtClean="0"/>
              <a:t>Alison Greenspan, John </a:t>
            </a:r>
            <a:r>
              <a:rPr lang="en-US" sz="1500" dirty="0" err="1" smtClean="0"/>
              <a:t>Karrafa</a:t>
            </a:r>
            <a:r>
              <a:rPr lang="en-US" sz="1500" dirty="0" smtClean="0"/>
              <a:t>, Denise Di </a:t>
            </a:r>
            <a:r>
              <a:rPr lang="en-US" sz="1500" dirty="0" smtClean="0"/>
              <a:t>Novi</a:t>
            </a:r>
            <a:endParaRPr lang="ru-RU" sz="1500" dirty="0" smtClean="0"/>
          </a:p>
          <a:p>
            <a:r>
              <a:rPr lang="en-US" sz="1500" dirty="0" smtClean="0"/>
              <a:t>T</a:t>
            </a:r>
            <a:r>
              <a:rPr lang="en-US" sz="1500" dirty="0" smtClean="0"/>
              <a:t>he genre</a:t>
            </a:r>
            <a:r>
              <a:rPr lang="ru-RU" sz="1500" dirty="0" smtClean="0"/>
              <a:t>:</a:t>
            </a:r>
            <a:r>
              <a:rPr lang="en-US" sz="1500" dirty="0" smtClean="0"/>
              <a:t> </a:t>
            </a:r>
            <a:r>
              <a:rPr lang="en-US" sz="1500" dirty="0" smtClean="0"/>
              <a:t>of fantasy, drama, romance</a:t>
            </a:r>
          </a:p>
          <a:p>
            <a:r>
              <a:rPr lang="en-US" sz="1500" dirty="0" smtClean="0"/>
              <a:t>Premiere (World</a:t>
            </a:r>
            <a:r>
              <a:rPr lang="en-US" sz="1500" dirty="0" smtClean="0"/>
              <a:t>)</a:t>
            </a:r>
            <a:r>
              <a:rPr lang="ru-RU" sz="1500" dirty="0" smtClean="0"/>
              <a:t>:</a:t>
            </a:r>
            <a:r>
              <a:rPr lang="en-US" sz="1500" dirty="0" smtClean="0"/>
              <a:t>August </a:t>
            </a:r>
            <a:r>
              <a:rPr lang="en-US" sz="1500" dirty="0" smtClean="0"/>
              <a:t>18, </a:t>
            </a:r>
            <a:r>
              <a:rPr lang="en-US" sz="1500" dirty="0" smtClean="0"/>
              <a:t>2014</a:t>
            </a:r>
            <a:endParaRPr lang="ru-RU" sz="1500" dirty="0" smtClean="0"/>
          </a:p>
          <a:p>
            <a:r>
              <a:rPr lang="en-US" sz="1500" dirty="0" smtClean="0"/>
              <a:t>Premier </a:t>
            </a:r>
            <a:r>
              <a:rPr lang="en-US" sz="1500" dirty="0" smtClean="0"/>
              <a:t>(RF</a:t>
            </a:r>
            <a:r>
              <a:rPr lang="en-US" sz="1500" dirty="0" smtClean="0"/>
              <a:t>)</a:t>
            </a:r>
            <a:r>
              <a:rPr lang="ru-RU" sz="1500" dirty="0" smtClean="0"/>
              <a:t>:</a:t>
            </a:r>
            <a:r>
              <a:rPr lang="en-US" sz="1500" dirty="0" smtClean="0"/>
              <a:t>August </a:t>
            </a:r>
            <a:r>
              <a:rPr lang="en-US" sz="1500" dirty="0" smtClean="0"/>
              <a:t>28, 2014</a:t>
            </a:r>
            <a:endParaRPr lang="ru-RU" sz="1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en-US" dirty="0" smtClean="0"/>
              <a:t>Starring</a:t>
            </a:r>
            <a:endParaRPr lang="ru-RU" dirty="0"/>
          </a:p>
        </p:txBody>
      </p:sp>
      <p:pic>
        <p:nvPicPr>
          <p:cNvPr id="5" name="Содержимое 4" descr="42879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2214554"/>
            <a:ext cx="4191000" cy="314327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2000240"/>
            <a:ext cx="3771896" cy="4438648"/>
          </a:xfrm>
        </p:spPr>
        <p:txBody>
          <a:bodyPr/>
          <a:lstStyle/>
          <a:p>
            <a:r>
              <a:rPr lang="en-US" dirty="0" err="1" smtClean="0"/>
              <a:t>Mireille</a:t>
            </a:r>
            <a:r>
              <a:rPr lang="en-US" dirty="0" smtClean="0"/>
              <a:t> </a:t>
            </a:r>
            <a:r>
              <a:rPr lang="en-US" dirty="0" err="1" smtClean="0"/>
              <a:t>Enos</a:t>
            </a:r>
            <a:endParaRPr lang="en-US" dirty="0" smtClean="0"/>
          </a:p>
          <a:p>
            <a:r>
              <a:rPr lang="en-US" dirty="0" smtClean="0"/>
              <a:t>Liana </a:t>
            </a:r>
            <a:r>
              <a:rPr lang="en-US" dirty="0" err="1" smtClean="0"/>
              <a:t>Liberato</a:t>
            </a:r>
            <a:endParaRPr lang="en-US" dirty="0" smtClean="0"/>
          </a:p>
          <a:p>
            <a:r>
              <a:rPr lang="en-US" dirty="0" smtClean="0"/>
              <a:t>Joshua Leonard</a:t>
            </a:r>
          </a:p>
          <a:p>
            <a:r>
              <a:rPr lang="en-US" dirty="0" smtClean="0"/>
              <a:t>Stacy </a:t>
            </a:r>
            <a:r>
              <a:rPr lang="en-US" dirty="0" err="1" smtClean="0"/>
              <a:t>Keach</a:t>
            </a:r>
            <a:endParaRPr lang="en-US" dirty="0" smtClean="0"/>
          </a:p>
          <a:p>
            <a:r>
              <a:rPr lang="en-US" dirty="0" smtClean="0"/>
              <a:t>Jacob Davis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Chloe Grace </a:t>
            </a:r>
            <a:r>
              <a:rPr lang="en-US" dirty="0" err="1" smtClean="0"/>
              <a:t>Moretz</a:t>
            </a:r>
            <a:endParaRPr lang="en-US" dirty="0" smtClean="0"/>
          </a:p>
          <a:p>
            <a:r>
              <a:rPr lang="en-US" dirty="0" smtClean="0"/>
              <a:t>Jamie </a:t>
            </a:r>
            <a:r>
              <a:rPr lang="en-US" dirty="0" err="1" smtClean="0"/>
              <a:t>Blackley</a:t>
            </a:r>
            <a:endParaRPr lang="ru-RU" dirty="0"/>
          </a:p>
        </p:txBody>
      </p:sp>
      <p:pic>
        <p:nvPicPr>
          <p:cNvPr id="5" name="Содержимое 4" descr="if-i-stay-chloe-moretz-jamie-blackley-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00562" y="2000240"/>
            <a:ext cx="4491038" cy="350046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en-US" dirty="0" smtClean="0"/>
              <a:t>Interesting </a:t>
            </a:r>
            <a:r>
              <a:rPr lang="en-US" dirty="0" smtClean="0"/>
              <a:t>Facts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43050"/>
            <a:ext cx="3767134" cy="46815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film is based on Gayle Forman's novel "If I stay» (If I Stay, 2009).</a:t>
            </a:r>
          </a:p>
          <a:p>
            <a:r>
              <a:rPr lang="en-US" dirty="0" smtClean="0"/>
              <a:t>Filming began October 30, 2013 in Vancouver</a:t>
            </a:r>
          </a:p>
          <a:p>
            <a:r>
              <a:rPr lang="en-US" dirty="0" smtClean="0"/>
              <a:t>The film is set in Portland, Oregon, but none of the scene was not filmed there.</a:t>
            </a:r>
            <a:endParaRPr lang="ru-RU" dirty="0"/>
          </a:p>
        </p:txBody>
      </p:sp>
      <p:pic>
        <p:nvPicPr>
          <p:cNvPr id="5" name="Содержимое 4" descr="20140723-chloem0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2000240"/>
            <a:ext cx="4486276" cy="346843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98</TotalTime>
  <Words>135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                about the film</vt:lpstr>
      <vt:lpstr>                     Starring</vt:lpstr>
      <vt:lpstr>Слайд 4</vt:lpstr>
      <vt:lpstr>             Interesting Facts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Даниил</dc:creator>
  <cp:lastModifiedBy>Даниил</cp:lastModifiedBy>
  <cp:revision>5</cp:revision>
  <dcterms:created xsi:type="dcterms:W3CDTF">2016-09-25T13:11:40Z</dcterms:created>
  <dcterms:modified xsi:type="dcterms:W3CDTF">2016-09-25T14:49:46Z</dcterms:modified>
</cp:coreProperties>
</file>