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20" r:id="rId4"/>
    <p:sldMasterId id="2147483732" r:id="rId5"/>
    <p:sldMasterId id="2147483756" r:id="rId6"/>
    <p:sldMasterId id="2147483780" r:id="rId7"/>
    <p:sldMasterId id="2147483804" r:id="rId8"/>
    <p:sldMasterId id="2147483828" r:id="rId9"/>
    <p:sldMasterId id="2147483840" r:id="rId10"/>
  </p:sldMasterIdLst>
  <p:sldIdLst>
    <p:sldId id="257" r:id="rId11"/>
    <p:sldId id="258" r:id="rId12"/>
    <p:sldId id="259" r:id="rId13"/>
    <p:sldId id="262" r:id="rId14"/>
    <p:sldId id="263" r:id="rId15"/>
    <p:sldId id="265" r:id="rId16"/>
    <p:sldId id="267" r:id="rId17"/>
    <p:sldId id="269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2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0083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629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622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1729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0133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909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2788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7727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650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08167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5068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90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30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526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10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454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32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581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8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835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74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09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26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24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89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04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18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765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816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9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874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08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720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761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438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104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236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793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999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263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53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3106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955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661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37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8839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125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699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9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91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6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01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527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065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142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509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788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287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0597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912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981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1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13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2031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9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054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3191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436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25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561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268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5464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348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721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164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24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8864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000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9910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346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16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1892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433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4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58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466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847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5932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2023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493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444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48015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3116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576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8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4403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898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168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979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545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2389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428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63371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7642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2600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03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54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7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8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7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5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6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1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1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31B9-2CB3-4F3D-B622-83D9872BB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80A-850D-4476-812F-CAB4B15CBBD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5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8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игрушки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ее виды.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429000"/>
            <a:ext cx="3776464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Агафонова Ирина Александровна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ирина\картинки1\77864142_1d94147b23c8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12976"/>
            <a:ext cx="24476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8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  ИГРУШКИ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532" y="1124744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персонажи, куклы би-ба-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марионетки, наборы сюжетных кукол, костюмы, элементы декораций, маски и т.д.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05725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Строительные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игрушки </a:t>
            </a:r>
            <a:r>
              <a:rPr lang="ru-RU" sz="3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строительные наборы и конструкторы</a:t>
            </a:r>
            <a:endParaRPr lang="ru-RU" sz="1400" dirty="0"/>
          </a:p>
        </p:txBody>
      </p:sp>
      <p:pic>
        <p:nvPicPr>
          <p:cNvPr id="5129" name="Picture 9" descr="C:\Users\User\Desktop\ирина\картинки1\121453651_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75" y="2705725"/>
            <a:ext cx="734176" cy="97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68251" y="2705725"/>
            <a:ext cx="67420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Игрушки-самоделки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85184"/>
            <a:ext cx="2026621" cy="137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29383"/>
            <a:ext cx="2444750" cy="163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6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5976664" cy="48531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 специально изготовленные предметы, предназначенные для игр, обеспечения игровой деятельности детей и взрослых. В ней в обобщенном виде представлены типичные черты, свойства предмета, в зависимости от которых ребенок, играя, воспроизводит те или иные действия.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gift4girl.ru/upload/iblock/310/310e6cccdc99e511d6116dd205413b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692" y="3645024"/>
            <a:ext cx="3034308" cy="303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сказал :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6561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…дети не любят игрушек неподвижных, оконченных, хорошо отделанных, которых они не могут изменить по своей фантазии…»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70193"/>
            <a:ext cx="397510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367171"/>
            <a:ext cx="6390456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4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учит ребенка жить и действовать»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867" b="80400" l="21126" r="850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31" t="11176" r="6917" b="11908"/>
          <a:stretch/>
        </p:blipFill>
        <p:spPr bwMode="auto">
          <a:xfrm>
            <a:off x="6012160" y="4005064"/>
            <a:ext cx="253465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96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Воспитательное значение игрушки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32859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имеет общеобразовательное значение, служит цели разностороннего развития ребенка.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участвует в самом создании  игры, выступает как партнер ребенка, оказывает огромное влияние на его личность.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 способствуют умственному развитию детей.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вызывает положительное отношение к окружающему.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наряду с детской книгой – первое произведение искусства. Она вызывает эстетические чувства и развивает художественный вкус.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побуждает детей к разнообразным действиям и удовлетворяет ребенка в активном движении.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347048" cy="508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игрушке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содействовать развитию ребенка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расширять кругозор ребенка, увлекать образами современной действительности.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быть динамичной.  ( «Чем больше возможностей игрушка предоставляет для различных действий, тем она интереснее для ребенка, тем больше ее воспитательные возможности»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Е.А.Флерина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быть привлекательно и эстетично оформлена.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быть безопасна.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должна соответствовать гигиеническим требованиям.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60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 ИГРУШЕК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игрушек на виды условно. Каждая игрушка многофункциональна и ее можно применять в разных играх. </a:t>
            </a: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2954338"/>
            <a:ext cx="7870825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7" y="2151728"/>
            <a:ext cx="8496945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 и фигурки, изображающие животных и людей; транспортные средства, посуда, мебель и др. </a:t>
            </a:r>
          </a:p>
        </p:txBody>
      </p:sp>
      <p:pic>
        <p:nvPicPr>
          <p:cNvPr id="1029" name="Picture 5" descr="C:\Users\User\Desktop\ирина\картинки1\660900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543" y="4797152"/>
            <a:ext cx="1935410" cy="165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75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3285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отображают людей разного возраста, пола, профессии, национальной принадлежности.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82" y="2961903"/>
            <a:ext cx="7370763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905506"/>
            <a:ext cx="7776864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Мозаики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пирамидки, настольные игры.  Предназначены для умственного  и сенсорного развития и обучения детей.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0" b="8352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074" b="8715"/>
          <a:stretch/>
        </p:blipFill>
        <p:spPr bwMode="auto">
          <a:xfrm>
            <a:off x="7291221" y="4797152"/>
            <a:ext cx="1685812" cy="192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8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085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ИГРУШКИ-ЗАБАВЫ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«веселые игрушки», которые используются для развлечения детей. Смешные фигурки людей и животных,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дергунчики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заводные игрушки, фокусы.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http://www.dmdonskoy.ru/sites/default/files/field/mainimage-article/big_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92956"/>
            <a:ext cx="3382473" cy="248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2828836"/>
            <a:ext cx="74725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СПОРТИВНЫЕ   ИГРУШКИ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Мячи , кегли , обручи и т.д.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3924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   ИГРУШКИ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балалайки, ксилофоны,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маталлофоны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гармошки, барабаны, органчики, дудки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User\Desktop\ирина\картинки1\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31" y="2331054"/>
            <a:ext cx="2041912" cy="134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3005138"/>
            <a:ext cx="6181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46787" y="2151728"/>
            <a:ext cx="6747323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Машины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механизмы,</a:t>
            </a:r>
          </a:p>
          <a:p>
            <a:pPr lvl="0" algn="ctr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транспортные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средства, фотоаппараты, бинокли, калейдоскопы, швейные машины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79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404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1_Тема Office</vt:lpstr>
      <vt:lpstr>2_Тема Office</vt:lpstr>
      <vt:lpstr>3_Тема Office</vt:lpstr>
      <vt:lpstr>6_Тема Office</vt:lpstr>
      <vt:lpstr>7_Тема Office</vt:lpstr>
      <vt:lpstr>9_Тема Office</vt:lpstr>
      <vt:lpstr>11_Тема Office</vt:lpstr>
      <vt:lpstr>13_Тема Office</vt:lpstr>
      <vt:lpstr>15_Тема Office</vt:lpstr>
      <vt:lpstr>16_Тема Office</vt:lpstr>
      <vt:lpstr>Характеристика игрушки  и ее виды.</vt:lpstr>
      <vt:lpstr>Игрушки </vt:lpstr>
      <vt:lpstr>К.Д.Ушинский  сказал : </vt:lpstr>
      <vt:lpstr>Воспитательное значение игрушки</vt:lpstr>
      <vt:lpstr>Требования к игрушке</vt:lpstr>
      <vt:lpstr>ВИДЫ   ИГРУШЕК</vt:lpstr>
      <vt:lpstr>КУКЛА</vt:lpstr>
      <vt:lpstr>ИГРУШКИ-ЗАБАВЫ</vt:lpstr>
      <vt:lpstr>МУЗЫКАЛЬНЫЕ    ИГРУШКИ</vt:lpstr>
      <vt:lpstr>ТЕАТРАЛИЗОВАННЫЕ   ИГРУШКИ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игрушки  и ее виды.</dc:title>
  <dc:creator>User</dc:creator>
  <cp:lastModifiedBy>User</cp:lastModifiedBy>
  <cp:revision>22</cp:revision>
  <dcterms:created xsi:type="dcterms:W3CDTF">2017-10-14T13:29:24Z</dcterms:created>
  <dcterms:modified xsi:type="dcterms:W3CDTF">2017-10-14T16:15:49Z</dcterms:modified>
</cp:coreProperties>
</file>