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799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001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6886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718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659255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257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53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125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736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358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16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123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968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916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37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949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B16DE-4840-4FD7-9D92-CA94AC01E8D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94BEC11-524D-4B78-AF08-DACFCFB8AE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7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2197" y="1951631"/>
            <a:ext cx="9062113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C000"/>
                </a:solidFill>
              </a:rPr>
              <a:t>ЛАСКОВАЯ</a:t>
            </a:r>
          </a:p>
          <a:p>
            <a:pPr algn="ctr"/>
            <a:r>
              <a:rPr lang="ru-RU" sz="8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8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C000"/>
                </a:solidFill>
              </a:rPr>
              <a:t>ПЕСНЯ</a:t>
            </a:r>
            <a:endParaRPr lang="ru-RU" sz="88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FFC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21483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775" y="566182"/>
            <a:ext cx="3396780" cy="3296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930555" y="783274"/>
            <a:ext cx="54727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Первое что слышит ребенок, появляясь на свет – это мамина речь. Именно она является его проводником и наставником на первых порах жизни. Естественно, ребёнок ещё не понимает смысла ваших слов, но он отлично улавливает интонацию.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3775" y="4282280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Колыбельные существовали издревле. Ученые называют разные даты их происхождения, однако все они достаточно древние. Это то рациональное звено, которое несмотря на современные методики воспитания сохранилось и, практически, не изменилось.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6965" y="2898323"/>
            <a:ext cx="2912684" cy="375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226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8316" y="568811"/>
            <a:ext cx="67647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Еще когда ученые не знали о значении ритма и музыкальных аккордов, когда не было записывающих устройств, да и самих ученых также не было, мамы напевали мелодичную песенку с ласковыми словами, успокаивая и укачивая своего младенца. Именно поэтому ритм колыбельных песен напоминает такие простые и естественные звуки, как-то звук веретена или мерное покачивание люльки.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642" y="3263316"/>
            <a:ext cx="4732347" cy="3449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64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4108" y="791276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Ученые этнографы утверждают, что зачатки колыбельной песни появились еще на заре человечества, у первобытных людей. В пользу этого факта говорят герои колыбельных, такие как Дрема. Угомон, Сон, относящиеся к антропоморфным мифологическим существам.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5438" y="483702"/>
            <a:ext cx="2760007" cy="330904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99044" y="4173899"/>
            <a:ext cx="75472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Форма колыбельной песни установилась в те же времена, и поскольку в то время еще ничего не слышали про стихотворный размер и стили поэзии, то от песен требовалось лишь ласковое звучание, размеренный такт и ритм. Основным для колыбельной песни было ее мелодичное звучание и укачивающие свойства напеваемой песни.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140" y="3082395"/>
            <a:ext cx="2750529" cy="3368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980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2513" y="750626"/>
            <a:ext cx="734249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Даже ученые доказали, что на первом году жизни ребенка, однообразный ритм и мелодичные напевания оказывают своеобразное успокаивающее и расслабляющее действие. Более того, этот же эффект наблюдается еще и при внутриутробном развитии младенца.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Какой же был смысл древних колыбельных песен? Как и сейчас, колыбельные песни, по большей части, отображали внутренний мир матери ребенка, ее переживания и заботу, страхи и радости. Также в колыбельных песнях часто встречается простое описание того, что может увидеть ребенок вокруг себя.</a:t>
            </a:r>
          </a:p>
          <a:p>
            <a:pPr algn="ctr"/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7816" y="2156848"/>
            <a:ext cx="3339537" cy="4312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965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2" y="2402006"/>
            <a:ext cx="4357265" cy="326794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005" y="2402006"/>
            <a:ext cx="4184650" cy="3138487"/>
          </a:xfrm>
        </p:spPr>
      </p:pic>
      <p:sp>
        <p:nvSpPr>
          <p:cNvPr id="6" name="Прямоугольник 5"/>
          <p:cNvSpPr/>
          <p:nvPr/>
        </p:nvSpPr>
        <p:spPr>
          <a:xfrm>
            <a:off x="3196176" y="797341"/>
            <a:ext cx="43813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ФОТООТЧЕТ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8407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76" y="375120"/>
            <a:ext cx="4183062" cy="313729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050" y="375120"/>
            <a:ext cx="4184650" cy="3138487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089" y="3714784"/>
            <a:ext cx="4190954" cy="314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64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</TotalTime>
  <Words>321</Words>
  <Application>Microsoft Office PowerPoint</Application>
  <PresentationFormat>Широкоэкранный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2014-12-22T07:44:02Z</dcterms:created>
  <dcterms:modified xsi:type="dcterms:W3CDTF">2014-12-22T08:06:48Z</dcterms:modified>
</cp:coreProperties>
</file>