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0" r:id="rId4"/>
    <p:sldId id="263" r:id="rId5"/>
    <p:sldId id="262" r:id="rId6"/>
    <p:sldId id="265" r:id="rId7"/>
    <p:sldId id="269" r:id="rId8"/>
    <p:sldId id="270" r:id="rId9"/>
    <p:sldId id="266" r:id="rId10"/>
    <p:sldId id="267" r:id="rId11"/>
    <p:sldId id="268" r:id="rId12"/>
    <p:sldId id="272" r:id="rId13"/>
    <p:sldId id="277" r:id="rId14"/>
    <p:sldId id="274" r:id="rId15"/>
    <p:sldId id="278" r:id="rId16"/>
    <p:sldId id="279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26305-3552-4B57-90EF-AAB3E9CB2D7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08A10-A813-4048-9FE7-99CE2764A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08A10-A813-4048-9FE7-99CE2764AD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3AE1C-8927-4055-917F-E44E72F03C6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4F3C1-47DB-46E6-B89A-1EA00CD98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ruch.ru/" TargetMode="External"/><Relationship Id="rId2" Type="http://schemas.openxmlformats.org/officeDocument/2006/relationships/hyperlink" Target="http://www.consultan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am.ru/templates/detskiy-sad/fs7757008.jpg" TargetMode="External"/><Relationship Id="rId5" Type="http://schemas.openxmlformats.org/officeDocument/2006/relationships/hyperlink" Target="mailto:webinar@drofa-ventana.ru" TargetMode="External"/><Relationship Id="rId4" Type="http://schemas.openxmlformats.org/officeDocument/2006/relationships/hyperlink" Target="http://nsportal.ru/detskiy-sad/raznoe/2012/05/21/federalnyegosudarstvennye%20trebovaniya-ksozdaniyu-predmetno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57562"/>
            <a:ext cx="8929718" cy="350043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Родительские собрания в ДОО- 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новый взгляд на проведение.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sz="1400" smtClean="0">
                <a:solidFill>
                  <a:schemeClr val="tx1"/>
                </a:solidFill>
              </a:rPr>
              <a:t>Подготовила воспитатель: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МДОУ «Детский сад №10 « Солнышко»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</a:rPr>
              <a:t>Аверина</a:t>
            </a:r>
            <a:r>
              <a:rPr lang="ru-RU" sz="1400" dirty="0" smtClean="0">
                <a:solidFill>
                  <a:schemeClr val="tx1"/>
                </a:solidFill>
              </a:rPr>
              <a:t> С.Б. </a:t>
            </a:r>
          </a:p>
          <a:p>
            <a:pPr algn="r"/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Светик\Desktop\UXavDHjhjO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14290"/>
            <a:ext cx="4756143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Нетрадиционные формы взаимодействия.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1.«Педагогическая лаборатория»</a:t>
            </a:r>
            <a:r>
              <a:rPr lang="ru-RU" dirty="0" smtClean="0"/>
              <a:t>.	</a:t>
            </a:r>
          </a:p>
          <a:p>
            <a:r>
              <a:rPr lang="ru-RU" dirty="0" smtClean="0"/>
              <a:t>2.</a:t>
            </a:r>
            <a:r>
              <a:rPr lang="ru-RU" b="1" dirty="0" smtClean="0"/>
              <a:t>«Читательская конференция».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3.«Аукцион».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4.«Семинар – практикум».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5.«Душевный разговор».  </a:t>
            </a:r>
          </a:p>
          <a:p>
            <a:r>
              <a:rPr lang="ru-RU" b="1" dirty="0" smtClean="0"/>
              <a:t>6.«Мастер – класс».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7.«Ток–шоу».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Методы активизации родителей.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«Мозговой штурм»</a:t>
            </a: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</a:t>
            </a:r>
            <a:r>
              <a:rPr lang="ru-RU" b="1" dirty="0" err="1" smtClean="0"/>
              <a:t>Реверсионная</a:t>
            </a:r>
            <a:r>
              <a:rPr lang="ru-RU" b="1" dirty="0" smtClean="0"/>
              <a:t> мозговая атака, или Разнос».</a:t>
            </a: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«Список прилагательных и определений».</a:t>
            </a:r>
            <a:r>
              <a:rPr lang="ru-RU" dirty="0" smtClean="0"/>
              <a:t>  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«Ассоциации» 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 Коллективная запись».</a:t>
            </a: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«Запись на листах».</a:t>
            </a:r>
            <a:r>
              <a:rPr lang="ru-RU" dirty="0" smtClean="0"/>
              <a:t>  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«Эвристические вопросы».</a:t>
            </a: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/>
              <a:t>«Мини-эксперимент».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Пословицы и поговорки о семье: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 Семья сильна, когда над ней 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2. Послушному сыну отцов приказ не ломит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3. В хорошей семье хорошие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4. Каков ясень, таков клин,</a:t>
            </a:r>
          </a:p>
          <a:p>
            <a:r>
              <a:rPr lang="ru-RU" dirty="0" smtClean="0"/>
              <a:t>   Какой отец</a:t>
            </a:r>
            <a:r>
              <a:rPr lang="ru-RU" i="1" dirty="0" smtClean="0"/>
              <a:t>,…</a:t>
            </a:r>
            <a:endParaRPr lang="ru-RU" dirty="0" smtClean="0"/>
          </a:p>
          <a:p>
            <a:r>
              <a:rPr lang="ru-RU" dirty="0" smtClean="0"/>
              <a:t>5. Не будет добра, коли в семье…</a:t>
            </a:r>
          </a:p>
          <a:p>
            <a:r>
              <a:rPr lang="ru-RU" dirty="0" smtClean="0"/>
              <a:t>6. Коли есть отец да мать, так и ребенку 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7. В родной семье и каша 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8. Бог для людей, а отец для</a:t>
            </a:r>
            <a:r>
              <a:rPr lang="ru-RU" i="1" dirty="0" smtClean="0"/>
              <a:t>….</a:t>
            </a:r>
            <a:endParaRPr lang="ru-RU" dirty="0" smtClean="0"/>
          </a:p>
          <a:p>
            <a:r>
              <a:rPr lang="ru-RU" dirty="0" smtClean="0"/>
              <a:t>9. На что клад, когда в семье</a:t>
            </a:r>
            <a:r>
              <a:rPr lang="ru-RU" i="1" dirty="0" smtClean="0"/>
              <a:t>…</a:t>
            </a:r>
            <a:endParaRPr lang="ru-RU" dirty="0" smtClean="0"/>
          </a:p>
          <a:p>
            <a:r>
              <a:rPr lang="ru-RU" dirty="0" smtClean="0"/>
              <a:t>10. Один отец значит больше, чем 100…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571480"/>
            <a:ext cx="9144001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круглого стола.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Систематическое применение в работе с родителями нетрадиционных форм ведёт к привлечению внимания родителей к проблемам воспитания детей, получению необходимого минимума знаний и, таким образом, повышению педагогической культуры.</a:t>
            </a:r>
          </a:p>
          <a:p>
            <a:r>
              <a:rPr lang="ru-RU" dirty="0" smtClean="0"/>
              <a:t>Педагогам, проанализировать собственные качества, помогающие и препятствующие эффективному общению с родителями.</a:t>
            </a:r>
            <a:endParaRPr lang="ru-RU" smtClean="0"/>
          </a:p>
          <a:p>
            <a:r>
              <a:rPr lang="ru-RU" smtClean="0"/>
              <a:t> </a:t>
            </a:r>
            <a:r>
              <a:rPr lang="ru-RU" dirty="0" smtClean="0"/>
              <a:t>Для осуществления более тесного сотрудничества педагогов и родителей перейти к новым формам взаимодействия  с семьями.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– Федеральный закон от 29.12.2012 № 273-ФЗ (ред. от 03.02.2014) «Об образовании в Российской Федерации» (с </a:t>
            </a:r>
            <a:r>
              <a:rPr lang="ru-RU" dirty="0" err="1" smtClean="0"/>
              <a:t>изм</a:t>
            </a:r>
            <a:r>
              <a:rPr lang="ru-RU" dirty="0" smtClean="0"/>
              <a:t>. и доп., вступ. в силу с 06.05.2014).</a:t>
            </a:r>
          </a:p>
          <a:p>
            <a:r>
              <a:rPr lang="ru-RU" dirty="0" smtClean="0"/>
              <a:t> – Семейный кодекс Российской Федерации от 29 декабря 1995 года № 223-ФЗ. </a:t>
            </a:r>
          </a:p>
          <a:p>
            <a:r>
              <a:rPr lang="ru-RU" dirty="0" smtClean="0"/>
              <a:t>– Федеральный закон от 24 июля 1998 г. № 124-ФЗ «Об основных гарантиях прав ребенка в Российской Федерации» (с изменениями и дополнениями). </a:t>
            </a:r>
          </a:p>
          <a:p>
            <a:r>
              <a:rPr lang="ru-RU" dirty="0" smtClean="0"/>
              <a:t>-  Приказ 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 от 17.10.2013 № 1155 «Об утверждении федерального государственного образовательного стандарта дошкольного образования». (Зарегистрировано в Минюсте России 14.11.2013 № 30384) Приложение. Федеральный государственный образовательный стандарт дошкольного образования.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Электронные образовательные ресурсы: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Справочная правовая система "Консультант Плюс". /  </a:t>
            </a:r>
            <a:r>
              <a:rPr lang="ru-RU" u="sng" dirty="0" smtClean="0">
                <a:hlinkClick r:id="rId2"/>
              </a:rPr>
              <a:t>http://www.consultant.ru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 Иллюстрированный научно-популярный журнал для руководителей всех уровней, методистов, воспитателей детских садов, учителей начальной школы и родителей «Обруч»./ </a:t>
            </a:r>
            <a:r>
              <a:rPr lang="ru-RU" u="sng" dirty="0" smtClean="0">
                <a:hlinkClick r:id="rId3"/>
              </a:rPr>
              <a:t>http://www.obruch.ru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 Социальная сеть работников народного образования (</a:t>
            </a:r>
            <a:r>
              <a:rPr lang="ru-RU" dirty="0" err="1" smtClean="0"/>
              <a:t>nsportal.ru</a:t>
            </a:r>
            <a:r>
              <a:rPr lang="ru-RU" dirty="0" smtClean="0"/>
              <a:t>). /</a:t>
            </a:r>
            <a:r>
              <a:rPr lang="ru-RU" u="sng" dirty="0" err="1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</a:t>
            </a:r>
            <a:r>
              <a:rPr lang="ru-RU" u="sng" dirty="0" err="1" smtClean="0">
                <a:hlinkClick r:id="rId4"/>
              </a:rPr>
              <a:t>nsportal.ru</a:t>
            </a:r>
            <a:r>
              <a:rPr lang="ru-RU" u="sng" dirty="0" smtClean="0">
                <a:hlinkClick r:id="rId4"/>
              </a:rPr>
              <a:t>/</a:t>
            </a:r>
            <a:r>
              <a:rPr lang="ru-RU" u="sng" dirty="0" err="1" smtClean="0">
                <a:hlinkClick r:id="rId4"/>
              </a:rPr>
              <a:t>detskiy-sad</a:t>
            </a:r>
            <a:r>
              <a:rPr lang="ru-RU" u="sng" dirty="0" smtClean="0">
                <a:hlinkClick r:id="rId4"/>
              </a:rPr>
              <a:t>/</a:t>
            </a:r>
            <a:r>
              <a:rPr lang="ru-RU" u="sng" dirty="0" err="1" smtClean="0">
                <a:hlinkClick r:id="rId4"/>
              </a:rPr>
              <a:t>raznoe</a:t>
            </a:r>
            <a:r>
              <a:rPr lang="ru-RU" u="sng" dirty="0" smtClean="0">
                <a:hlinkClick r:id="rId4"/>
              </a:rPr>
              <a:t>/2012/05/21/</a:t>
            </a:r>
            <a:r>
              <a:rPr lang="ru-RU" u="sng" dirty="0" err="1" smtClean="0">
                <a:hlinkClick r:id="rId4"/>
              </a:rPr>
              <a:t>federalnyegosudarstvennye</a:t>
            </a:r>
            <a:r>
              <a:rPr lang="ru-RU" u="sng" dirty="0" smtClean="0">
                <a:hlinkClick r:id="rId4"/>
              </a:rPr>
              <a:t> trebovaniya-ksozdaniyu-predmetno#1</a:t>
            </a:r>
            <a:endParaRPr lang="ru-RU" dirty="0" smtClean="0"/>
          </a:p>
          <a:p>
            <a:r>
              <a:rPr lang="ru-RU" dirty="0" smtClean="0"/>
              <a:t>- Сайт -ДРОФА-ВЕНТАНА  </a:t>
            </a:r>
            <a:r>
              <a:rPr lang="ru-RU" dirty="0" err="1" smtClean="0">
                <a:hlinkClick r:id="rId5"/>
              </a:rPr>
              <a:t>webinar@drofa-ventana.ru</a:t>
            </a:r>
            <a:endParaRPr lang="ru-RU" dirty="0" smtClean="0"/>
          </a:p>
          <a:p>
            <a:r>
              <a:rPr lang="ru-RU" dirty="0" smtClean="0"/>
              <a:t>Международный образовательный портал </a:t>
            </a:r>
            <a:r>
              <a:rPr lang="ru-RU" dirty="0" err="1" smtClean="0"/>
              <a:t>Maam.ru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Портал является Средством Массовой Информации (СМИ)  </a:t>
            </a:r>
            <a:r>
              <a:rPr lang="ru-RU" dirty="0" smtClean="0">
                <a:hlinkClick r:id="rId6"/>
              </a:rPr>
              <a:t>Эл № ФС77-57008</a:t>
            </a:r>
            <a:r>
              <a:rPr lang="ru-RU" dirty="0" smtClean="0"/>
              <a:t>.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ик\Desktop\img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6" y="380"/>
            <a:ext cx="9143494" cy="6857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          «Групповые родительские</a:t>
            </a:r>
          </a:p>
          <a:p>
            <a:pPr>
              <a:buNone/>
            </a:pPr>
            <a:r>
              <a:rPr lang="ru-RU" dirty="0" smtClean="0"/>
              <a:t>                       собрания  важная и действенная </a:t>
            </a:r>
          </a:p>
          <a:p>
            <a:pPr>
              <a:buNone/>
            </a:pPr>
            <a:r>
              <a:rPr lang="ru-RU" dirty="0" smtClean="0"/>
              <a:t>                       форма работы воспитателя и </a:t>
            </a:r>
          </a:p>
          <a:p>
            <a:pPr>
              <a:buNone/>
            </a:pPr>
            <a:r>
              <a:rPr lang="ru-RU" dirty="0" smtClean="0"/>
              <a:t>                       коллектива родителей, которая </a:t>
            </a:r>
          </a:p>
          <a:p>
            <a:pPr>
              <a:buNone/>
            </a:pPr>
            <a:r>
              <a:rPr lang="ru-RU" dirty="0" smtClean="0"/>
              <a:t>                       помогает познакомить родителей с задачами, содержанием и методами воспитания детей данного возраста в детском саду».</a:t>
            </a:r>
          </a:p>
          <a:p>
            <a:pPr algn="r">
              <a:buNone/>
            </a:pPr>
            <a:r>
              <a:rPr lang="ru-RU" dirty="0" smtClean="0"/>
              <a:t> А.С. Макаренко.</a:t>
            </a:r>
          </a:p>
          <a:p>
            <a:endParaRPr lang="ru-RU" dirty="0"/>
          </a:p>
        </p:txBody>
      </p:sp>
      <p:pic>
        <p:nvPicPr>
          <p:cNvPr id="5" name="Picture 2" descr="C:\Users\Светик\Desktop\2768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2574439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круглого стола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Вступление. </a:t>
            </a:r>
          </a:p>
          <a:p>
            <a:pPr>
              <a:buNone/>
            </a:pPr>
            <a:r>
              <a:rPr lang="ru-RU" dirty="0" smtClean="0"/>
              <a:t>Анализ нормативной документации.</a:t>
            </a:r>
          </a:p>
          <a:p>
            <a:r>
              <a:rPr lang="ru-RU" dirty="0" smtClean="0"/>
              <a:t>2.Основная часть.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Актуальность темы.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Формы нетрадиционных родительских собраний.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Методы активизации родителей.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Народная мудрость о семье, семейных ценностях.</a:t>
            </a:r>
          </a:p>
          <a:p>
            <a:r>
              <a:rPr lang="ru-RU" dirty="0" smtClean="0"/>
              <a:t>3. Решение круглого стола.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01122" cy="681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ages.myshared.ru/4/228807/slide_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Детский сад - первый в не семейный социальный институт, первое воспитательное учреждение, с которым вступают в контакт родители и где начинается их систематическое педагогическое просвещение.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407</Words>
  <Application>Microsoft Office PowerPoint</Application>
  <PresentationFormat>Экран (4:3)</PresentationFormat>
  <Paragraphs>72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План работы круглого стола</vt:lpstr>
      <vt:lpstr>Слайд 4</vt:lpstr>
      <vt:lpstr>Слайд 5</vt:lpstr>
      <vt:lpstr>Слайд 6</vt:lpstr>
      <vt:lpstr>Слайд 7</vt:lpstr>
      <vt:lpstr>Слайд 8</vt:lpstr>
      <vt:lpstr>Слайд 9</vt:lpstr>
      <vt:lpstr> Нетрадиционные формы взаимодействия. </vt:lpstr>
      <vt:lpstr> Методы активизации родителей.  </vt:lpstr>
      <vt:lpstr> Пословицы и поговорки о семье: </vt:lpstr>
      <vt:lpstr>Слайд 13</vt:lpstr>
      <vt:lpstr>Решение круглого стола.</vt:lpstr>
      <vt:lpstr>Список литературы: </vt:lpstr>
      <vt:lpstr> Электронные образовательные ресурсы: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Светик</cp:lastModifiedBy>
  <cp:revision>46</cp:revision>
  <dcterms:created xsi:type="dcterms:W3CDTF">2017-01-22T14:20:28Z</dcterms:created>
  <dcterms:modified xsi:type="dcterms:W3CDTF">2017-10-14T19:46:10Z</dcterms:modified>
</cp:coreProperties>
</file>