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90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2FA5-F7D6-4651-A13C-ADB67D103A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8718D-A39B-4A5F-B3DB-5541C1DADD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2FA5-F7D6-4651-A13C-ADB67D103A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8718D-A39B-4A5F-B3DB-5541C1DADD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2FA5-F7D6-4651-A13C-ADB67D103A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8718D-A39B-4A5F-B3DB-5541C1DADD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2FA5-F7D6-4651-A13C-ADB67D103A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8718D-A39B-4A5F-B3DB-5541C1DADD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2FA5-F7D6-4651-A13C-ADB67D103A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8718D-A39B-4A5F-B3DB-5541C1DADD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2FA5-F7D6-4651-A13C-ADB67D103A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8718D-A39B-4A5F-B3DB-5541C1DADD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2FA5-F7D6-4651-A13C-ADB67D103A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8718D-A39B-4A5F-B3DB-5541C1DADD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2FA5-F7D6-4651-A13C-ADB67D103A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8718D-A39B-4A5F-B3DB-5541C1DADD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2FA5-F7D6-4651-A13C-ADB67D103A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8718D-A39B-4A5F-B3DB-5541C1DADD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2FA5-F7D6-4651-A13C-ADB67D103A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8718D-A39B-4A5F-B3DB-5541C1DADD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2FA5-F7D6-4651-A13C-ADB67D103A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8718D-A39B-4A5F-B3DB-5541C1DADD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72FA5-F7D6-4651-A13C-ADB67D103A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8718D-A39B-4A5F-B3DB-5541C1DADD5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1384989194-1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313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xw_10766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paltrow_house_2011112415254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User\Desktop\iron_man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0"/>
            <a:ext cx="946854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жз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ytZDeHc3eUZqvWJzH3woJg-artic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2016-09-21T11:43:08Z</dcterms:created>
  <dcterms:modified xsi:type="dcterms:W3CDTF">2016-09-21T11:49:43Z</dcterms:modified>
</cp:coreProperties>
</file>