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21.09.2016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5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FRIDAY</a:t>
            </a:r>
            <a:endParaRPr lang="ru-RU" sz="9600" dirty="0">
              <a:solidFill>
                <a:schemeClr val="accent5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084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3">
                    <a:lumMod val="75000"/>
                  </a:schemeClr>
                </a:solidFill>
              </a:rPr>
              <a:t>CAST</a:t>
            </a:r>
            <a:endParaRPr lang="ru-RU" sz="8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Producer- Eugene </a:t>
            </a:r>
            <a:r>
              <a:rPr lang="en-US" dirty="0" err="1" smtClean="0"/>
              <a:t>Shelyakin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Cast</a:t>
            </a:r>
            <a:r>
              <a:rPr lang="ru-RU" dirty="0" smtClean="0"/>
              <a:t>:</a:t>
            </a:r>
            <a:r>
              <a:rPr lang="en-US" dirty="0"/>
              <a:t> </a:t>
            </a:r>
            <a:r>
              <a:rPr lang="en-US" dirty="0" err="1"/>
              <a:t>Danila</a:t>
            </a:r>
            <a:r>
              <a:rPr lang="en-US" dirty="0"/>
              <a:t> </a:t>
            </a:r>
            <a:r>
              <a:rPr lang="en-US" dirty="0" err="1" smtClean="0"/>
              <a:t>Kozlovsky</a:t>
            </a:r>
            <a:r>
              <a:rPr lang="en-US" dirty="0"/>
              <a:t>, </a:t>
            </a:r>
            <a:r>
              <a:rPr lang="en-US" dirty="0" err="1"/>
              <a:t>Nastasya</a:t>
            </a:r>
            <a:r>
              <a:rPr lang="en-US" dirty="0"/>
              <a:t> </a:t>
            </a:r>
            <a:r>
              <a:rPr lang="en-US" dirty="0" err="1" smtClean="0"/>
              <a:t>Sambursky</a:t>
            </a:r>
            <a:r>
              <a:rPr lang="en-US" dirty="0"/>
              <a:t>, </a:t>
            </a:r>
            <a:r>
              <a:rPr lang="en-US" dirty="0" err="1"/>
              <a:t>Pavel</a:t>
            </a:r>
            <a:r>
              <a:rPr lang="en-US" dirty="0"/>
              <a:t> </a:t>
            </a:r>
            <a:r>
              <a:rPr lang="en-US" dirty="0" err="1" smtClean="0"/>
              <a:t>Derevyanko</a:t>
            </a:r>
            <a:r>
              <a:rPr lang="en-US" dirty="0" smtClean="0"/>
              <a:t> and others.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161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ACTORS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118" y="1600200"/>
            <a:ext cx="3156764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84" y="1600200"/>
            <a:ext cx="3165057" cy="4525963"/>
          </a:xfrm>
        </p:spPr>
      </p:pic>
    </p:spTree>
    <p:extLst>
      <p:ext uri="{BB962C8B-B14F-4D97-AF65-F5344CB8AC3E}">
        <p14:creationId xmlns:p14="http://schemas.microsoft.com/office/powerpoint/2010/main" val="11111115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ACTORS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971" y="1600200"/>
            <a:ext cx="3165057" cy="452596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27" y="1600200"/>
            <a:ext cx="3620770" cy="4525963"/>
          </a:xfrm>
        </p:spPr>
      </p:pic>
    </p:spTree>
    <p:extLst>
      <p:ext uri="{BB962C8B-B14F-4D97-AF65-F5344CB8AC3E}">
        <p14:creationId xmlns:p14="http://schemas.microsoft.com/office/powerpoint/2010/main" val="1015424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22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Воздушный поток</vt:lpstr>
      <vt:lpstr>Исполнительная</vt:lpstr>
      <vt:lpstr>FRIDAY</vt:lpstr>
      <vt:lpstr>CAST</vt:lpstr>
      <vt:lpstr>ACTORS</vt:lpstr>
      <vt:lpstr>MORE ACTORS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4</cp:revision>
  <dcterms:created xsi:type="dcterms:W3CDTF">2016-09-21T15:13:57Z</dcterms:created>
  <dcterms:modified xsi:type="dcterms:W3CDTF">2016-09-21T16:01:02Z</dcterms:modified>
</cp:coreProperties>
</file>