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User\Desktop\Zootopia%20Official%20US%20Sloth%20Trailer.mp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ootopia-po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0"/>
            <a:ext cx="4572000" cy="6858000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rId3" action="ppaction://program" highlightClick="1"/>
          </p:cNvPr>
          <p:cNvSpPr/>
          <p:nvPr/>
        </p:nvSpPr>
        <p:spPr>
          <a:xfrm>
            <a:off x="7215206" y="6000768"/>
            <a:ext cx="1071570" cy="714380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ootopia-Cast-of-Characters-disneys-zootopia-38982310-1023-11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885" y="0"/>
            <a:ext cx="607422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ootopia-banner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928670"/>
            <a:ext cx="9239987" cy="51974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Полина Лохичева</dc:creator>
  <cp:lastModifiedBy>Полина Лохичева</cp:lastModifiedBy>
  <cp:revision>2</cp:revision>
  <dcterms:created xsi:type="dcterms:W3CDTF">2016-09-21T19:06:16Z</dcterms:created>
  <dcterms:modified xsi:type="dcterms:W3CDTF">2016-09-21T19:26:32Z</dcterms:modified>
</cp:coreProperties>
</file>