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696EE0-805E-434A-81C3-40F8F36ED5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B73572-ABDC-4212-A54D-04C326B5AFD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785786" y="357166"/>
            <a:ext cx="1643074" cy="1814522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786050" y="928670"/>
            <a:ext cx="2632340" cy="1643074"/>
          </a:xfrm>
          <a:prstGeom prst="triangle">
            <a:avLst>
              <a:gd name="adj" fmla="val 5052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1000108"/>
            <a:ext cx="2857520" cy="184309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3929066"/>
            <a:ext cx="1714512" cy="205740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Новая папка (4)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7358114" cy="5643601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2071670" y="5072074"/>
            <a:ext cx="4500594" cy="1128714"/>
          </a:xfrm>
          <a:prstGeom prst="cloud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 (4)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572428" cy="57864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3" name="Облако 2"/>
          <p:cNvSpPr/>
          <p:nvPr/>
        </p:nvSpPr>
        <p:spPr>
          <a:xfrm>
            <a:off x="1428728" y="5357826"/>
            <a:ext cx="5929354" cy="914400"/>
          </a:xfrm>
          <a:prstGeom prst="cloud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1" name="Picture 3" descr="C:\Documents and Settings\Admin\Рабочий стол\Новая папка (5)\204001_13839324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324" y="1500174"/>
            <a:ext cx="860758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 (4)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4056"/>
            <a:ext cx="7572428" cy="6256778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Новая папка (5)\golden-delish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928670"/>
            <a:ext cx="1152545" cy="864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Новая папка (4)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8001055" cy="5929353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Новая папка (4)\P2-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285992"/>
            <a:ext cx="846126" cy="634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Новая папка (4)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37026"/>
            <a:ext cx="7786742" cy="5992369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Новая папка (4)\P2-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071810"/>
            <a:ext cx="1843604" cy="1382703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Новая папка (5)\golden-delishe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143248"/>
            <a:ext cx="1932516" cy="1449387"/>
          </a:xfrm>
          <a:prstGeom prst="rect">
            <a:avLst/>
          </a:prstGeom>
          <a:noFill/>
        </p:spPr>
      </p:pic>
      <p:pic>
        <p:nvPicPr>
          <p:cNvPr id="5126" name="Picture 6" descr="C:\Documents and Settings\Admin\Рабочий стол\Новая папка (5)\204001_13839324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785794"/>
            <a:ext cx="2036788" cy="2028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Новая папка (4)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858180" cy="5786478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Новая папка (4)\P2-4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000240"/>
            <a:ext cx="1039798" cy="779849"/>
          </a:xfrm>
          <a:prstGeom prst="rect">
            <a:avLst/>
          </a:prstGeom>
          <a:noFill/>
        </p:spPr>
      </p:pic>
      <p:pic>
        <p:nvPicPr>
          <p:cNvPr id="6149" name="Picture 5" descr="C:\Documents and Settings\Admin\Рабочий стол\Новая папка (4)\P2-4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143248"/>
            <a:ext cx="1752641" cy="1314481"/>
          </a:xfrm>
          <a:prstGeom prst="rect">
            <a:avLst/>
          </a:prstGeom>
          <a:noFill/>
        </p:spPr>
      </p:pic>
      <p:pic>
        <p:nvPicPr>
          <p:cNvPr id="6150" name="Picture 6" descr="C:\Documents and Settings\Admin\Рабочий стол\Новая папка (5)\204001_13839324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428736"/>
            <a:ext cx="690185" cy="687377"/>
          </a:xfrm>
          <a:prstGeom prst="rect">
            <a:avLst/>
          </a:prstGeom>
          <a:noFill/>
        </p:spPr>
      </p:pic>
      <p:pic>
        <p:nvPicPr>
          <p:cNvPr id="6151" name="Picture 7" descr="C:\Documents and Settings\Admin\Рабочий стол\Новая папка (5)\204001_13839324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785794"/>
            <a:ext cx="1198587" cy="1193711"/>
          </a:xfrm>
          <a:prstGeom prst="rect">
            <a:avLst/>
          </a:prstGeom>
          <a:noFill/>
        </p:spPr>
      </p:pic>
      <p:pic>
        <p:nvPicPr>
          <p:cNvPr id="6152" name="Picture 8" descr="C:\Documents and Settings\Admin\Рабочий стол\Новая папка (5)\golden-delishes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1285860"/>
            <a:ext cx="831845" cy="623884"/>
          </a:xfrm>
          <a:prstGeom prst="rect">
            <a:avLst/>
          </a:prstGeom>
          <a:noFill/>
        </p:spPr>
      </p:pic>
      <p:pic>
        <p:nvPicPr>
          <p:cNvPr id="6153" name="Picture 9" descr="C:\Documents and Settings\Admin\Рабочий стол\Новая папка (5)\golden-delishes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3214686"/>
            <a:ext cx="2046813" cy="1535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562352"/>
          </a:xfrm>
        </p:spPr>
        <p:txBody>
          <a:bodyPr>
            <a:normAutofit/>
          </a:bodyPr>
          <a:lstStyle/>
          <a:p>
            <a:r>
              <a:rPr sz="8800" smtClean="0"/>
              <a:t>1 2 3 4 5 6 7 8</a:t>
            </a:r>
            <a:endParaRPr lang="ru-RU" sz="8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33922"/>
          </a:xfrm>
        </p:spPr>
        <p:txBody>
          <a:bodyPr>
            <a:normAutofit/>
          </a:bodyPr>
          <a:lstStyle/>
          <a:p>
            <a:r>
              <a:rPr sz="8800" smtClean="0"/>
              <a:t>1 </a:t>
            </a:r>
            <a:r>
              <a:rPr sz="8800" smtClean="0">
                <a:solidFill>
                  <a:srgbClr val="FF0000"/>
                </a:solidFill>
              </a:rPr>
              <a:t>2 </a:t>
            </a:r>
            <a:r>
              <a:rPr sz="8800" smtClean="0">
                <a:solidFill>
                  <a:schemeClr val="tx1"/>
                </a:solidFill>
              </a:rPr>
              <a:t>3 </a:t>
            </a:r>
            <a:r>
              <a:rPr sz="8800" smtClean="0">
                <a:solidFill>
                  <a:srgbClr val="FF0000"/>
                </a:solidFill>
              </a:rPr>
              <a:t>4 </a:t>
            </a:r>
            <a:r>
              <a:rPr sz="8800" smtClean="0">
                <a:solidFill>
                  <a:schemeClr val="tx1"/>
                </a:solidFill>
              </a:rPr>
              <a:t>5 </a:t>
            </a:r>
            <a:r>
              <a:rPr sz="8800" smtClean="0">
                <a:solidFill>
                  <a:srgbClr val="FF0000"/>
                </a:solidFill>
              </a:rPr>
              <a:t>6 </a:t>
            </a:r>
            <a:r>
              <a:rPr sz="8800" smtClean="0">
                <a:solidFill>
                  <a:schemeClr val="tx1"/>
                </a:solidFill>
              </a:rPr>
              <a:t>7 </a:t>
            </a:r>
            <a:r>
              <a:rPr sz="8800" smtClean="0">
                <a:solidFill>
                  <a:srgbClr val="FF0000"/>
                </a:solidFill>
              </a:rPr>
              <a:t>8</a:t>
            </a:r>
            <a:endParaRPr lang="ru-RU" sz="8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16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1 2 3 4 5 6 7 8</vt:lpstr>
      <vt:lpstr>1 2 3 4 5 6 7 8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2016-11-13T04:34:22Z</dcterms:created>
  <dcterms:modified xsi:type="dcterms:W3CDTF">2016-11-13T04:58:44Z</dcterms:modified>
</cp:coreProperties>
</file>