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C39784-9F75-419C-8A80-965AC79C966E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373FAC7-531C-4B24-A979-23DBD4EC05E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33333"/>
                </a:solidFill>
                <a:effectLst/>
                <a:latin typeface="Arial"/>
              </a:rPr>
              <a:t>The double life of Charlie St. cloud</a:t>
            </a:r>
            <a:endParaRPr lang="ru-RU" i="1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196752"/>
            <a:ext cx="4176464" cy="4904289"/>
          </a:xfrm>
        </p:spPr>
      </p:pic>
    </p:spTree>
    <p:extLst>
      <p:ext uri="{BB962C8B-B14F-4D97-AF65-F5344CB8AC3E}">
        <p14:creationId xmlns:p14="http://schemas.microsoft.com/office/powerpoint/2010/main" val="1404618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008313" cy="5865515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333333"/>
                </a:solidFill>
                <a:latin typeface="Arial"/>
              </a:rPr>
              <a:t>Starring </a:t>
            </a:r>
            <a:r>
              <a:rPr lang="en-US" sz="4000" b="1" i="1" dirty="0" err="1">
                <a:solidFill>
                  <a:srgbClr val="333333"/>
                </a:solidFill>
                <a:latin typeface="Arial"/>
              </a:rPr>
              <a:t>Zac</a:t>
            </a:r>
            <a:r>
              <a:rPr lang="en-US" sz="4000" b="1" i="1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4000" b="1" i="1" dirty="0" err="1">
                <a:solidFill>
                  <a:srgbClr val="333333"/>
                </a:solidFill>
                <a:latin typeface="Arial"/>
              </a:rPr>
              <a:t>Efron</a:t>
            </a:r>
            <a:r>
              <a:rPr lang="en-US" sz="4000" b="1" i="1" dirty="0">
                <a:solidFill>
                  <a:srgbClr val="333333"/>
                </a:solidFill>
                <a:latin typeface="Arial"/>
              </a:rPr>
              <a:t> and Charlie </a:t>
            </a:r>
            <a:r>
              <a:rPr lang="en-US" sz="4000" b="1" i="1" dirty="0" err="1">
                <a:solidFill>
                  <a:srgbClr val="333333"/>
                </a:solidFill>
                <a:latin typeface="Arial"/>
              </a:rPr>
              <a:t>Tahan</a:t>
            </a:r>
            <a:r>
              <a:rPr lang="en-US" sz="4000" b="1" i="1" dirty="0" smtClean="0">
                <a:solidFill>
                  <a:srgbClr val="333333"/>
                </a:solidFill>
                <a:latin typeface="Arial"/>
              </a:rPr>
              <a:t>. This </a:t>
            </a:r>
            <a:r>
              <a:rPr lang="en-US" sz="4000" b="1" i="1" dirty="0">
                <a:solidFill>
                  <a:srgbClr val="333333"/>
                </a:solidFill>
                <a:latin typeface="Arial"/>
              </a:rPr>
              <a:t>movie was released in 2010.</a:t>
            </a:r>
            <a:endParaRPr lang="ru-RU" sz="4000" b="1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332656"/>
            <a:ext cx="5111750" cy="5904656"/>
          </a:xfrm>
        </p:spPr>
      </p:pic>
    </p:spTree>
    <p:extLst>
      <p:ext uri="{BB962C8B-B14F-4D97-AF65-F5344CB8AC3E}">
        <p14:creationId xmlns:p14="http://schemas.microsoft.com/office/powerpoint/2010/main" val="2025723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32656"/>
            <a:ext cx="3008313" cy="5793507"/>
          </a:xfrm>
        </p:spPr>
        <p:txBody>
          <a:bodyPr>
            <a:normAutofit/>
          </a:bodyPr>
          <a:lstStyle/>
          <a:p>
            <a:r>
              <a:rPr lang="en-US" sz="5400" b="1" i="1" dirty="0">
                <a:solidFill>
                  <a:srgbClr val="333333"/>
                </a:solidFill>
                <a:latin typeface="Arial"/>
              </a:rPr>
              <a:t>The Director of the film Burr Steers</a:t>
            </a:r>
            <a:endParaRPr lang="ru-RU" sz="54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60648"/>
            <a:ext cx="4408284" cy="6297548"/>
          </a:xfrm>
        </p:spPr>
      </p:pic>
    </p:spTree>
    <p:extLst>
      <p:ext uri="{BB962C8B-B14F-4D97-AF65-F5344CB8AC3E}">
        <p14:creationId xmlns:p14="http://schemas.microsoft.com/office/powerpoint/2010/main" val="3035892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188913"/>
            <a:ext cx="6336704" cy="6119812"/>
          </a:xfrm>
        </p:spPr>
      </p:pic>
    </p:spTree>
    <p:extLst>
      <p:ext uri="{BB962C8B-B14F-4D97-AF65-F5344CB8AC3E}">
        <p14:creationId xmlns:p14="http://schemas.microsoft.com/office/powerpoint/2010/main" val="40443509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</TotalTime>
  <Words>29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The double life of Charlie St. cloud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 am</dc:creator>
  <cp:lastModifiedBy>I am</cp:lastModifiedBy>
  <cp:revision>2</cp:revision>
  <dcterms:created xsi:type="dcterms:W3CDTF">2016-09-25T15:44:19Z</dcterms:created>
  <dcterms:modified xsi:type="dcterms:W3CDTF">2016-09-25T16:01:44Z</dcterms:modified>
</cp:coreProperties>
</file>