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48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:\data\articles\64\6419\641963\presentation\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ata\articles\64\6419\641963\presentation\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data\articles\64\6419\641963\presentation\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3</cp:revision>
  <dcterms:modified xsi:type="dcterms:W3CDTF">2016-11-22T08:56:24Z</dcterms:modified>
</cp:coreProperties>
</file>