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0" r:id="rId3"/>
    <p:sldId id="271" r:id="rId4"/>
    <p:sldId id="258" r:id="rId5"/>
    <p:sldId id="259" r:id="rId6"/>
    <p:sldId id="261" r:id="rId7"/>
    <p:sldId id="262" r:id="rId8"/>
    <p:sldId id="260" r:id="rId9"/>
    <p:sldId id="263" r:id="rId10"/>
    <p:sldId id="272" r:id="rId11"/>
    <p:sldId id="264" r:id="rId12"/>
    <p:sldId id="265" r:id="rId13"/>
    <p:sldId id="266" r:id="rId14"/>
    <p:sldId id="267" r:id="rId15"/>
    <p:sldId id="268" r:id="rId16"/>
    <p:sldId id="269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8" autoAdjust="0"/>
    <p:restoredTop sz="94660"/>
  </p:normalViewPr>
  <p:slideViewPr>
    <p:cSldViewPr>
      <p:cViewPr varScale="1">
        <p:scale>
          <a:sx n="87" d="100"/>
          <a:sy n="87" d="100"/>
        </p:scale>
        <p:origin x="-1470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40635-61FB-4BDC-9535-A076C9999A17}" type="datetimeFigureOut">
              <a:rPr lang="ru-RU" smtClean="0"/>
              <a:pPr/>
              <a:t>17.05.2015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034C4-BAE8-4C00-98B8-CF3CD22ACF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40635-61FB-4BDC-9535-A076C9999A17}" type="datetimeFigureOut">
              <a:rPr lang="ru-RU" smtClean="0"/>
              <a:pPr/>
              <a:t>17.05.2015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034C4-BAE8-4C00-98B8-CF3CD22ACF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40635-61FB-4BDC-9535-A076C9999A17}" type="datetimeFigureOut">
              <a:rPr lang="ru-RU" smtClean="0"/>
              <a:pPr/>
              <a:t>17.05.2015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034C4-BAE8-4C00-98B8-CF3CD22ACF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40635-61FB-4BDC-9535-A076C9999A17}" type="datetimeFigureOut">
              <a:rPr lang="ru-RU" smtClean="0"/>
              <a:pPr/>
              <a:t>17.05.2015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034C4-BAE8-4C00-98B8-CF3CD22ACF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40635-61FB-4BDC-9535-A076C9999A17}" type="datetimeFigureOut">
              <a:rPr lang="ru-RU" smtClean="0"/>
              <a:pPr/>
              <a:t>17.05.2015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034C4-BAE8-4C00-98B8-CF3CD22ACF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40635-61FB-4BDC-9535-A076C9999A17}" type="datetimeFigureOut">
              <a:rPr lang="ru-RU" smtClean="0"/>
              <a:pPr/>
              <a:t>17.05.2015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034C4-BAE8-4C00-98B8-CF3CD22ACF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40635-61FB-4BDC-9535-A076C9999A17}" type="datetimeFigureOut">
              <a:rPr lang="ru-RU" smtClean="0"/>
              <a:pPr/>
              <a:t>17.05.2015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034C4-BAE8-4C00-98B8-CF3CD22ACF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40635-61FB-4BDC-9535-A076C9999A17}" type="datetimeFigureOut">
              <a:rPr lang="ru-RU" smtClean="0"/>
              <a:pPr/>
              <a:t>17.05.2015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034C4-BAE8-4C00-98B8-CF3CD22ACF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40635-61FB-4BDC-9535-A076C9999A17}" type="datetimeFigureOut">
              <a:rPr lang="ru-RU" smtClean="0"/>
              <a:pPr/>
              <a:t>17.05.2015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034C4-BAE8-4C00-98B8-CF3CD22ACF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40635-61FB-4BDC-9535-A076C9999A17}" type="datetimeFigureOut">
              <a:rPr lang="ru-RU" smtClean="0"/>
              <a:pPr/>
              <a:t>17.05.2015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034C4-BAE8-4C00-98B8-CF3CD22ACF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40635-61FB-4BDC-9535-A076C9999A17}" type="datetimeFigureOut">
              <a:rPr lang="ru-RU" smtClean="0"/>
              <a:pPr/>
              <a:t>17.05.2015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034C4-BAE8-4C00-98B8-CF3CD22ACF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340635-61FB-4BDC-9535-A076C9999A17}" type="datetimeFigureOut">
              <a:rPr lang="ru-RU" smtClean="0"/>
              <a:pPr/>
              <a:t>17.05.2015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1034C4-BAE8-4C00-98B8-CF3CD22ACF9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\Мои документы\Елена\Детсад\Картинки\промыслы\24b8801cd095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15616" y="1124744"/>
            <a:ext cx="6912768" cy="4608512"/>
          </a:xfrm>
          <a:solidFill>
            <a:schemeClr val="lt1">
              <a:alpha val="79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НАРОДНАЯ ИГРУШКА</a:t>
            </a:r>
            <a:endParaRPr lang="ru-RU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Мои документы\Елена\Детсад\Картинки\промыслы\Богородская\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C:\Documents and Settings\User\Мои документы\Елена\Детсад\Картинки\промыслы\Богородская\bogorodskaya_kurochk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32656"/>
            <a:ext cx="4032448" cy="52564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7" name="Picture 3" descr="C:\Documents and Settings\User\Мои документы\Елена\Детсад\Картинки\промыслы\Богородская\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1988840"/>
            <a:ext cx="3761851" cy="45406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User\Мои документы\Елена\Детсад\Картинки\промыслы\дымковская игрушка\ov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Дымковская игрушка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Рисунок 7"/>
          <p:cNvSpPr>
            <a:spLocks noGrp="1"/>
          </p:cNvSpPr>
          <p:nvPr>
            <p:ph type="pic" idx="1"/>
          </p:nvPr>
        </p:nvSpPr>
        <p:spPr/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Documents and Settings\User\Мои документы\Елена\Детсад\Картинки\промыслы\дымковская игрушка\aj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143000" y="-1143000"/>
            <a:ext cx="6858000" cy="9144000"/>
          </a:xfrm>
          <a:prstGeom prst="rect">
            <a:avLst/>
          </a:prstGeom>
          <a:noFill/>
        </p:spPr>
      </p:pic>
      <p:pic>
        <p:nvPicPr>
          <p:cNvPr id="9219" name="Picture 3" descr="C:\Documents and Settings\User\Мои документы\Елена\Детсад\Картинки\промыслы\дымковская игрушка\img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332656"/>
            <a:ext cx="6200876" cy="439248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10" name="Прямоугольник 9"/>
          <p:cNvSpPr/>
          <p:nvPr/>
        </p:nvSpPr>
        <p:spPr>
          <a:xfrm>
            <a:off x="971600" y="4725144"/>
            <a:ext cx="77768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spc="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Дымковская игрушка - русская глиняная игрушка, расписанная и обожжённая в печи. Название происходит от места производства — слобода Дымково Вятской губернии (ныне Кировской области). </a:t>
            </a:r>
            <a:endParaRPr lang="ru-RU" sz="2400" spc="3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Documents and Settings\User\Мои документы\Елена\Детсад\Картинки\промыслы\дымковская игрушка\aj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143000" y="-1143000"/>
            <a:ext cx="6858000" cy="9144000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0" y="4941888"/>
            <a:ext cx="8351838" cy="86995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spc="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Возникновение игрушки связывают с весенним праздником Свистунья, к которому женское население слободы Дымково лепило глиняные свистульки в виде коней, баранов, козлов, уток.</a:t>
            </a:r>
            <a:endParaRPr lang="ru-RU" sz="2400" spc="3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20.JPG"/>
          <p:cNvPicPr>
            <a:picLocks noGrp="1" noChangeAspect="1"/>
          </p:cNvPicPr>
          <p:nvPr>
            <p:ph type="pic" idx="4294967295"/>
          </p:nvPr>
        </p:nvPicPr>
        <p:blipFill>
          <a:blip r:embed="rId3" cstate="print"/>
          <a:srcRect l="5174" r="5174"/>
          <a:stretch>
            <a:fillRect/>
          </a:stretch>
        </p:blipFill>
        <p:spPr>
          <a:xfrm>
            <a:off x="1403648" y="116632"/>
            <a:ext cx="6337300" cy="47529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Мои документы\Елена\Детсад\Картинки\промыслы\дымковская игрушка\aj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143000" y="-1143000"/>
            <a:ext cx="6858000" cy="9144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23528" y="0"/>
            <a:ext cx="8568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Изготовление игрушки, от лепки и до росписи — процесс уникальный и творческий, никогда не повторяющийся. Нет и не может быть двух абсолютно одинаковых изделий.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3" name="Picture 3" descr="C:\Documents and Settings\User\Мои документы\Елена\Детсад\Картинки\промыслы\дымковская игрушка\0_5ec10_264e8548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1246476"/>
            <a:ext cx="4896544" cy="54016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Мои документы\Елена\Детсад\Картинки\промыслы\дымковская игрушка\aj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143000" y="-1143000"/>
            <a:ext cx="6858000" cy="9144000"/>
          </a:xfrm>
          <a:prstGeom prst="rect">
            <a:avLst/>
          </a:prstGeom>
          <a:noFill/>
        </p:spPr>
      </p:pic>
      <p:pic>
        <p:nvPicPr>
          <p:cNvPr id="12290" name="Picture 2" descr="C:\Documents and Settings\User\Мои документы\Елена\Детсад\Картинки\промыслы\дымковская игрушка\5169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88640"/>
            <a:ext cx="3896713" cy="568863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2291" name="Picture 3" descr="C:\Documents and Settings\User\Мои документы\Елена\Детсад\Картинки\промыслы\дымковская игрушка\скачанные файлы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1268760"/>
            <a:ext cx="4367117" cy="5387305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Мои документы\Елена\Детсад\Картинки\промыслы\дымковская игрушка\aj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143000" y="-1143000"/>
            <a:ext cx="6858000" cy="9144000"/>
          </a:xfrm>
          <a:prstGeom prst="rect">
            <a:avLst/>
          </a:prstGeom>
          <a:noFill/>
        </p:spPr>
      </p:pic>
      <p:pic>
        <p:nvPicPr>
          <p:cNvPr id="11266" name="Picture 2" descr="C:\Documents and Settings\User\Мои документы\Елена\Детсад\Картинки\промыслы\дымковская игрушка\0028-028-Utinoe-semejstv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0" y="188641"/>
            <a:ext cx="5139881" cy="32403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267" name="Picture 3" descr="C:\Documents and Settings\User\Мои документы\Елена\Детсад\Картинки\промыслы\дымковская игрушка\212007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1893767"/>
            <a:ext cx="4094584" cy="475035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Мои документы\Елена\Детсад\Картинки\промыслы\дымковская игрушка\aj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143000" y="-1143000"/>
            <a:ext cx="6858000" cy="9144000"/>
          </a:xfrm>
          <a:prstGeom prst="rect">
            <a:avLst/>
          </a:prstGeom>
          <a:noFill/>
        </p:spPr>
      </p:pic>
      <p:pic>
        <p:nvPicPr>
          <p:cNvPr id="2051" name="Picture 3" descr="C:\Documents and Settings\User\Мои документы\Елена\Детсад\Картинки\промыслы\дымковская игрушка\261767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2924944"/>
            <a:ext cx="4860792" cy="364559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2" name="Picture 4" descr="C:\Documents and Settings\User\Мои документы\Елена\Детсад\Картинки\промыслы\дымковская игрушка\110018201_4954089_Baran_1_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395536" y="188640"/>
            <a:ext cx="2361309" cy="4301083"/>
          </a:xfrm>
          <a:prstGeom prst="rect">
            <a:avLst/>
          </a:prstGeom>
          <a:noFill/>
        </p:spPr>
      </p:pic>
      <p:pic>
        <p:nvPicPr>
          <p:cNvPr id="2050" name="Picture 2" descr="C:\Documents and Settings\User\Мои документы\Елена\Детсад\Картинки\промыслы\дымковская игрушка\90318876_0003003CHemznamenitoDymkov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5940152" y="260648"/>
            <a:ext cx="2880320" cy="36004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Мои документы\Елена\Детсад\Картинки\промыслы\24b8801cd095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115616" y="1124744"/>
            <a:ext cx="6912768" cy="4608512"/>
          </a:xfrm>
          <a:solidFill>
            <a:schemeClr val="lt1">
              <a:alpha val="74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Русская народная игрушка появилась очень давно. Русские игрушки преимущественно изготавливались из двух материалов: глины (дымковская, </a:t>
            </a:r>
            <a:r>
              <a:rPr lang="ru-RU" sz="2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филимоновская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 </a:t>
            </a:r>
            <a:r>
              <a:rPr lang="ru-RU" sz="2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каргопольская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) и дерева (матрешка, </a:t>
            </a:r>
            <a:r>
              <a:rPr lang="ru-RU" sz="2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богородская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). Они изображали людей (мужик, барыня, солдат), животных (лошадка, медведь, уточка, баран, козлик, петушок или курочка) или волшебных существ (птица счастья).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User\Мои документы\Елена\Детсад\Картинки\промыслы\24b8801cd095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24744"/>
            <a:ext cx="6912768" cy="4608512"/>
          </a:xfrm>
          <a:solidFill>
            <a:schemeClr val="lt1">
              <a:alpha val="82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Иногда они выполняли функцию музыкального инструмента (свистулька). </a:t>
            </a:r>
            <a:b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Игрушки расписывались темперными красками: красными, желтыми, зелеными, синими. Значительные части игрушки могли оставаться </a:t>
            </a:r>
            <a:r>
              <a:rPr lang="ru-RU" sz="36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незакрашенными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\Мои документы\Елена\Детсад\Картинки\промыслы\Богородская\3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28600" y="-459431"/>
            <a:ext cx="10945216" cy="763284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2536" y="0"/>
            <a:ext cx="9721080" cy="1417638"/>
          </a:xfrm>
        </p:spPr>
        <p:txBody>
          <a:bodyPr>
            <a:noAutofit/>
          </a:bodyPr>
          <a:lstStyle/>
          <a:p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БОГОРОДСКАЯ </a:t>
            </a: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РЕЗЬБА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/>
      </p:sp>
      <p:sp>
        <p:nvSpPr>
          <p:cNvPr id="14" name="Текст 1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User\Мои документы\Елена\Детсад\Картинки\промыслы\Богородская\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5" name="Picture 3" descr="C:\Documents and Settings\User\Мои документы\Елена\Детсад\Картинки\промыслы\Богородская\bgg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476672"/>
            <a:ext cx="5400600" cy="386453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11" name="Прямоугольник 10"/>
          <p:cNvSpPr/>
          <p:nvPr/>
        </p:nvSpPr>
        <p:spPr>
          <a:xfrm>
            <a:off x="539552" y="4509120"/>
            <a:ext cx="82809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Богородская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резьба, </a:t>
            </a:r>
            <a:r>
              <a:rPr 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богородская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игрушка — русский народный промысел, состоящий в изготовлении резных игрушек и скульптуры из мягких пород дерева (липы, ольхи, осины). Его центром является посёлок </a:t>
            </a:r>
            <a:r>
              <a:rPr 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Богородское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(Сергиево – Посадский район Московской области).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Documents and Settings\User\Мои документы\Елена\Детсад\Картинки\промыслы\Богородская\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430213" y="5876925"/>
            <a:ext cx="8713787" cy="8048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Богородская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резьба выполняется при помощи специального «</a:t>
            </a:r>
            <a:r>
              <a:rPr 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богородского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 ножа («щучка»)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019.jpg"/>
          <p:cNvPicPr>
            <a:picLocks noGrp="1" noChangeAspect="1"/>
          </p:cNvPicPr>
          <p:nvPr>
            <p:ph type="pic" idx="4294967295"/>
          </p:nvPr>
        </p:nvPicPr>
        <p:blipFill>
          <a:blip r:embed="rId3" cstate="print"/>
          <a:srcRect t="13882" b="13882"/>
          <a:stretch>
            <a:fillRect/>
          </a:stretch>
        </p:blipFill>
        <p:spPr>
          <a:xfrm>
            <a:off x="3470275" y="1700213"/>
            <a:ext cx="5673725" cy="42576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0" name="Picture 2" descr="C:\Documents and Settings\User\Мои документы\Елена\Детсад\Картинки\промыслы\Богородская\_News_Photo_image_large_15442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88640"/>
            <a:ext cx="4536504" cy="44138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User\Мои документы\Елена\Детсад\Картинки\промыслы\Богородская\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611560" y="4437062"/>
            <a:ext cx="7992888" cy="216028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Одной из отличительных черт промысла всегда являлось изготовление движущихся игрушек. Наиболее известна игрушка «Кузнецы», обычно изображающая мужика и медведя, которые поочерёдно бьют по наковальне.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 descr="C:\Documents and Settings\User\Мои документы\Елена\Детсад\Картинки\промыслы\Богородская\54125185_Kopiya_Kopiya_4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260648"/>
            <a:ext cx="6552728" cy="418328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User\Мои документы\Елена\Детсад\Картинки\промыслы\Богородская\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1000_ca1ba85cb5.jpg"/>
          <p:cNvPicPr>
            <a:picLocks noGrp="1" noChangeAspect="1"/>
          </p:cNvPicPr>
          <p:nvPr>
            <p:ph type="pic" idx="4294967295"/>
          </p:nvPr>
        </p:nvPicPr>
        <p:blipFill>
          <a:blip r:embed="rId3" cstate="print"/>
          <a:srcRect t="7143" b="7143"/>
          <a:stretch>
            <a:fillRect/>
          </a:stretch>
        </p:blipFill>
        <p:spPr>
          <a:xfrm>
            <a:off x="179512" y="116632"/>
            <a:ext cx="4968552" cy="37264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8" name="Picture 2" descr="C:\Documents and Settings\User\Мои документы\Елена\Детсад\Картинки\промыслы\Богородская\bog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3122966"/>
            <a:ext cx="4818112" cy="36135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Мои документы\Елена\Детсад\Картинки\промыслы\Богородская\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7" name="Picture 3" descr="C:\Documents and Settings\User\Мои документы\Елена\Детсад\Картинки\промыслы\Богородская\Igr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1" y="2852936"/>
            <a:ext cx="5052053" cy="37890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6" name="Picture 2" descr="C:\Documents and Settings\User\Мои документы\Елена\Детсад\Картинки\промыслы\Богородская\d1a0978968fb13c22da34c52f83be4d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9689" y="188640"/>
            <a:ext cx="5371735" cy="37444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579</TotalTime>
  <Words>107</Words>
  <Application>Microsoft Office PowerPoint</Application>
  <PresentationFormat>Экран (4:3)</PresentationFormat>
  <Paragraphs>11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НАРОДНАЯ ИГРУШКА</vt:lpstr>
      <vt:lpstr>Русская народная игрушка появилась очень давно. Русские игрушки преимущественно изготавливались из двух материалов: глины (дымковская, филимоновская, каргопольская) и дерева (матрешка, богородская). Они изображали людей (мужик, барыня, солдат), животных (лошадка, медведь, уточка, баран, козлик, петушок или курочка) или волшебных существ (птица счастья).</vt:lpstr>
      <vt:lpstr>Иногда они выполняли функцию музыкального инструмента (свистулька).  Игрушки расписывались темперными красками: красными, желтыми, зелеными, синими. Значительные части игрушки могли оставаться незакрашенными.</vt:lpstr>
      <vt:lpstr>БОГОРОДСКАЯ РЕЗЬБА</vt:lpstr>
      <vt:lpstr>Слайд 5</vt:lpstr>
      <vt:lpstr>Слайд 6</vt:lpstr>
      <vt:lpstr>Слайд 7</vt:lpstr>
      <vt:lpstr>Слайд 8</vt:lpstr>
      <vt:lpstr>Слайд 9</vt:lpstr>
      <vt:lpstr>Слайд 10</vt:lpstr>
      <vt:lpstr>Дымковская игрушка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Melkosoft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Народные промыслы</dc:title>
  <dc:creator>Устюжанина </dc:creator>
  <cp:lastModifiedBy>Устюжанина </cp:lastModifiedBy>
  <cp:revision>60</cp:revision>
  <dcterms:created xsi:type="dcterms:W3CDTF">2015-05-15T16:15:26Z</dcterms:created>
  <dcterms:modified xsi:type="dcterms:W3CDTF">2015-05-17T13:32:28Z</dcterms:modified>
</cp:coreProperties>
</file>