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9" r:id="rId4"/>
    <p:sldId id="262" r:id="rId5"/>
    <p:sldId id="258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468F-6682-48AA-B5F4-BEF8E7F9833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2897F-7A41-40D7-BC9E-F666B07C585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  <p:transition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838200" y="-908685"/>
            <a:ext cx="10515600" cy="1274445"/>
          </a:xfrm>
        </p:spPr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09270" y="4288790"/>
            <a:ext cx="5181600" cy="1958975"/>
          </a:xfrm>
        </p:spPr>
        <p:txBody>
          <a:bodyPr>
            <a:normAutofit lnSpcReduction="10000"/>
          </a:bodyPr>
          <a:p>
            <a:pPr marL="0" indent="0" algn="l">
              <a:buNone/>
            </a:pPr>
            <a:endParaRPr lang="en-US" altLang="ru-RU">
              <a:latin typeface="Yu Gothic UI Semibold" charset="0"/>
              <a:ea typeface="Yu Gothic UI Semibold" charset="0"/>
            </a:endParaRPr>
          </a:p>
          <a:p>
            <a:pPr marL="0" indent="0" algn="l">
              <a:buNone/>
            </a:pPr>
            <a:endParaRPr lang="en-US" altLang="ru-RU">
              <a:latin typeface="Yu Gothic UI Semibold" charset="0"/>
              <a:ea typeface="Yu Gothic UI Semibold" charset="0"/>
            </a:endParaRPr>
          </a:p>
          <a:p>
            <a:pPr marL="0" indent="0" algn="l">
              <a:buNone/>
            </a:pPr>
            <a:r>
              <a:rPr lang="en-US" altLang="ru-RU">
                <a:latin typeface="Yu Gothic UI Semibold" charset="0"/>
                <a:ea typeface="Yu Gothic UI Semibold" charset="0"/>
              </a:rPr>
              <a:t>Edited by Terel Gibson</a:t>
            </a:r>
            <a:endParaRPr lang="en-US" altLang="ru-RU">
              <a:latin typeface="Yu Gothic UI Semibold" charset="0"/>
              <a:ea typeface="Yu Gothic UI Semibold" charset="0"/>
            </a:endParaRPr>
          </a:p>
          <a:p>
            <a:pPr algn="l"/>
            <a:endParaRPr lang="en-US" altLang="ru-RU">
              <a:latin typeface="Yu Gothic UI Semibold" charset="0"/>
              <a:ea typeface="Yu Gothic UI Semibold" charset="0"/>
            </a:endParaRPr>
          </a:p>
        </p:txBody>
      </p:sp>
      <p:pic>
        <p:nvPicPr>
          <p:cNvPr id="4" name="Замещающее содержимое 3" descr="Variety+Creative+Impact+Awards+10+Directors+lfU0MM2vb_Ll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90640" y="-6985"/>
            <a:ext cx="5198745" cy="685609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502920" y="788670"/>
            <a:ext cx="5081270" cy="3110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>
                <a:latin typeface="Yu Gothic UI Semibold" charset="0"/>
                <a:ea typeface="Yu Gothic UI Semibold" charset="0"/>
              </a:rPr>
              <a:t>The Road Within is a 2014 American film written and directed by Gren Wells. </a:t>
            </a:r>
            <a:endParaRPr lang="ru-RU" altLang="en-US" sz="2800">
              <a:latin typeface="Yu Gothic UI Semibold" charset="0"/>
              <a:ea typeface="Yu Gothic UI Semibold" charset="0"/>
            </a:endParaRPr>
          </a:p>
          <a:p>
            <a:endParaRPr lang="ru-RU" altLang="en-US" sz="2800">
              <a:latin typeface="Yu Gothic UI Semibold" charset="0"/>
              <a:ea typeface="Yu Gothic UI Semibold" charset="0"/>
            </a:endParaRPr>
          </a:p>
          <a:p>
            <a:r>
              <a:rPr lang="ru-RU" altLang="en-US" sz="2800">
                <a:latin typeface="Yu Gothic UI Semibold" charset="0"/>
                <a:ea typeface="Yu Gothic UI Semibold" charset="0"/>
              </a:rPr>
              <a:t>The film is a remake of the 2010 German film, Vincent Wants to Sea. </a:t>
            </a:r>
            <a:endParaRPr lang="ru-RU" altLang="en-US" sz="2800">
              <a:latin typeface="Yu Gothic UI Semibold" charset="0"/>
              <a:ea typeface="Yu Gothic UI Semibold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635" y="-15240"/>
            <a:ext cx="10515600" cy="1325563"/>
          </a:xfrm>
        </p:spPr>
        <p:txBody>
          <a:bodyPr/>
          <a:p>
            <a:r>
              <a:rPr lang="en-US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charset="0"/>
              </a:rPr>
              <a:t>Songs</a:t>
            </a:r>
            <a:endParaRPr lang="en-US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248920" y="1010920"/>
            <a:ext cx="5181600" cy="5305425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Autofit/>
          </a:bodyPr>
          <a:p>
            <a:r>
              <a:rPr lang="en-US" altLang="ru-RU" sz="3200" b="1">
                <a:latin typeface="Comic Sans MS" charset="0"/>
              </a:rPr>
              <a:t>Oh Honey - Get it </a:t>
            </a:r>
            <a:r>
              <a:rPr lang="en-US" altLang="ru-RU" sz="3200" b="1">
                <a:solidFill>
                  <a:schemeClr val="tx1"/>
                </a:solidFill>
                <a:latin typeface="Comic Sans MS" charset="0"/>
              </a:rPr>
              <a:t>right</a:t>
            </a:r>
            <a:endParaRPr lang="en-US" altLang="ru-RU" sz="3200" b="1">
              <a:solidFill>
                <a:schemeClr val="tx1"/>
              </a:solidFill>
              <a:latin typeface="Comic Sans MS" charset="0"/>
            </a:endParaRPr>
          </a:p>
          <a:p>
            <a:r>
              <a:rPr lang="en-US" altLang="ru-RU" sz="3200" b="1">
                <a:solidFill>
                  <a:schemeClr val="tx1"/>
                </a:solidFill>
                <a:latin typeface="Comic Sans MS" charset="0"/>
              </a:rPr>
              <a:t>American Authors - Believer</a:t>
            </a:r>
            <a:endParaRPr lang="en-US" altLang="ru-RU" sz="3200" b="1">
              <a:solidFill>
                <a:schemeClr val="tx1"/>
              </a:solidFill>
              <a:latin typeface="Comic Sans MS" charset="0"/>
            </a:endParaRPr>
          </a:p>
          <a:p>
            <a:r>
              <a:rPr lang="en-US" altLang="ru-RU" sz="3200" b="1">
                <a:solidFill>
                  <a:schemeClr val="tx1"/>
                </a:solidFill>
                <a:latin typeface="Comic Sans MS" charset="0"/>
              </a:rPr>
              <a:t>Ex Vivian - Pretty girls</a:t>
            </a:r>
            <a:endParaRPr lang="en-US" altLang="ru-RU" sz="3200" b="1">
              <a:solidFill>
                <a:schemeClr val="tx1"/>
              </a:solidFill>
              <a:latin typeface="Comic Sans MS" charset="0"/>
            </a:endParaRPr>
          </a:p>
          <a:p>
            <a:r>
              <a:rPr lang="en-US" altLang="ru-RU" sz="3200" b="1">
                <a:solidFill>
                  <a:schemeClr val="tx1"/>
                </a:solidFill>
                <a:latin typeface="Comic Sans MS" charset="0"/>
              </a:rPr>
              <a:t>Eugen Doga - Gramofon Waltz</a:t>
            </a:r>
            <a:endParaRPr lang="en-US" altLang="ru-RU" sz="3200" b="1">
              <a:solidFill>
                <a:schemeClr val="tx1"/>
              </a:solidFill>
              <a:latin typeface="Comic Sans MS" charset="0"/>
            </a:endParaRPr>
          </a:p>
          <a:p>
            <a:r>
              <a:rPr lang="en-US" altLang="ru-RU" sz="3200" b="1">
                <a:solidFill>
                  <a:schemeClr val="tx1"/>
                </a:solidFill>
                <a:latin typeface="Comic Sans MS" charset="0"/>
              </a:rPr>
              <a:t>Tim Kreke</a:t>
            </a:r>
            <a:r>
              <a:rPr lang="en-US" altLang="ru-RU" sz="3200" b="1">
                <a:latin typeface="Comic Sans MS" charset="0"/>
              </a:rPr>
              <a:t>l - Yes yes yes</a:t>
            </a:r>
            <a:endParaRPr lang="ru-RU" altLang="en-US" sz="3200" b="1">
              <a:latin typeface="Comic Sans MS" charset="0"/>
            </a:endParaRPr>
          </a:p>
          <a:p>
            <a:r>
              <a:rPr lang="en-US" altLang="ru-RU" sz="3200" b="1">
                <a:latin typeface="Comic Sans MS" charset="0"/>
              </a:rPr>
              <a:t>Mikey Wax - Drive on</a:t>
            </a:r>
            <a:endParaRPr lang="en-US" altLang="ru-RU" sz="3200" b="1">
              <a:latin typeface="Comic Sans MS" charset="0"/>
            </a:endParaRPr>
          </a:p>
          <a:p>
            <a:endParaRPr lang="en-US" altLang="ru-RU" sz="3200" b="1">
              <a:latin typeface="Comic Sans MS" charset="0"/>
            </a:endParaRP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6397625" y="7999730"/>
            <a:ext cx="3586480" cy="483870"/>
          </a:xfrm>
        </p:spPr>
        <p:txBody>
          <a:bodyPr>
            <a:normAutofit fontScale="90000"/>
          </a:bodyPr>
          <a:p>
            <a:endParaRPr lang="ru-RU" altLang="en-US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" y="264795"/>
            <a:ext cx="5006340" cy="84328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</a:bodyPr>
          <a:p>
            <a:r>
              <a:rPr lang="en-US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YaHei" charset="0"/>
                <a:ea typeface="Microsoft YaHei" charset="0"/>
              </a:rPr>
              <a:t>The main actors of this film</a:t>
            </a:r>
            <a:endParaRPr lang="en-US" altLang="en-US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YaHei" charset="0"/>
              <a:ea typeface="Microsoft YaHei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 flipH="1">
            <a:off x="118110" y="6094095"/>
            <a:ext cx="720725" cy="681355"/>
          </a:xfrm>
        </p:spPr>
        <p:txBody>
          <a:bodyPr/>
          <a:p>
            <a:endParaRPr lang="ru-RU" altLang="en-US"/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1013460" y="3103245"/>
            <a:ext cx="2134235" cy="14090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2800">
                <a:latin typeface="Arial Black" charset="0"/>
              </a:rPr>
              <a:t>Zoe Kravitz</a:t>
            </a:r>
            <a:endParaRPr lang="en-US" altLang="en-US" sz="2800">
              <a:latin typeface="Arial Black" charset="0"/>
            </a:endParaRPr>
          </a:p>
          <a:p>
            <a:r>
              <a:rPr lang="en-US" altLang="en-US" sz="2800">
                <a:latin typeface="Arial Black" charset="0"/>
              </a:rPr>
              <a:t>(Marie)</a:t>
            </a:r>
            <a:endParaRPr lang="en-US" altLang="en-US" sz="2800">
              <a:latin typeface="Arial Black" charset="0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3207385" y="3655695"/>
            <a:ext cx="1940560" cy="14090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>
                <a:latin typeface="Arial Black" charset="0"/>
              </a:rPr>
              <a:t>Robert Sheehan</a:t>
            </a:r>
            <a:endParaRPr lang="ru-RU" altLang="en-US" sz="2800">
              <a:latin typeface="Arial Black" charset="0"/>
            </a:endParaRPr>
          </a:p>
          <a:p>
            <a:r>
              <a:rPr lang="ru-RU" altLang="en-US" sz="2800">
                <a:latin typeface="Arial Black" charset="0"/>
              </a:rPr>
              <a:t>(</a:t>
            </a:r>
            <a:r>
              <a:rPr lang="en-US" altLang="ru-RU" sz="2800">
                <a:latin typeface="Arial Black" charset="0"/>
              </a:rPr>
              <a:t>Vincent)</a:t>
            </a:r>
            <a:endParaRPr lang="en-US" altLang="ru-RU" sz="2800">
              <a:latin typeface="Arial Black" charset="0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8833485" y="2402205"/>
            <a:ext cx="2880360" cy="9823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>
                <a:latin typeface="Arial Black" charset="0"/>
              </a:rPr>
              <a:t>Dev Patel</a:t>
            </a:r>
            <a:endParaRPr lang="ru-RU" altLang="en-US" sz="2800">
              <a:latin typeface="Arial Black" charset="0"/>
            </a:endParaRPr>
          </a:p>
          <a:p>
            <a:r>
              <a:rPr lang="en-US" altLang="ru-RU" sz="2800">
                <a:latin typeface="Arial Black" charset="0"/>
              </a:rPr>
              <a:t>(Alex)</a:t>
            </a:r>
            <a:endParaRPr lang="en-US" altLang="ru-RU" sz="2800">
              <a:latin typeface="Arial Black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335280" y="317500"/>
            <a:ext cx="5684520" cy="3415030"/>
          </a:xfrm>
        </p:spPr>
        <p:txBody>
          <a:bodyPr/>
          <a:p>
            <a:pPr marL="0" indent="0">
              <a:buNone/>
            </a:pPr>
            <a:r>
              <a:rPr lang="en-US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charset="0"/>
              </a:rPr>
              <a:t>Marie, Vincent and Alex are friends. Vincent has been suffering from Tourette's syndrome for several years. Marie is dystrophic person. Alex is obsessed with cleanlines.</a:t>
            </a:r>
            <a:r>
              <a:rPr lang="ru-RU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charset="0"/>
              </a:rPr>
              <a:t> </a:t>
            </a:r>
            <a:r>
              <a:rPr lang="en-US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charset="0"/>
              </a:rPr>
              <a:t>They were taken to hospital.</a:t>
            </a:r>
            <a:endParaRPr lang="en-US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charset="0"/>
            </a:endParaRP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4056380" y="5015865"/>
            <a:ext cx="6729095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  <a:p>
            <a:r>
              <a:rPr lang="ru-RU" altLang="en-US" sz="4400" b="1">
                <a:effectLst/>
                <a:latin typeface="MV Boli" charset="0"/>
                <a:ea typeface="Microsoft YaHei UI" charset="0"/>
              </a:rPr>
              <a:t>have a nice watching </a:t>
            </a:r>
            <a:r>
              <a:rPr lang="en-US" altLang="en-US" sz="4400" b="1">
                <a:effectLst/>
                <a:latin typeface="MV Boli" charset="0"/>
                <a:ea typeface="Microsoft YaHei UI" charset="0"/>
              </a:rPr>
              <a:t>:)</a:t>
            </a:r>
            <a:endParaRPr lang="en-US" altLang="en-US" sz="4400" b="1">
              <a:effectLst/>
              <a:latin typeface="MV Boli" charset="0"/>
              <a:ea typeface="Microsoft YaHei UI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</Words>
  <Application>WPS Presentation</Application>
  <PresentationFormat>Широкоэкранный</PresentationFormat>
  <Paragraphs>33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Тема Office</vt:lpstr>
      <vt:lpstr>PowerPoint 演示文稿</vt:lpstr>
      <vt:lpstr>PowerPoint 演示文稿</vt:lpstr>
      <vt:lpstr>Songs</vt:lpstr>
      <vt:lpstr>The main actors of this film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1</dc:creator>
  <cp:lastModifiedBy>1</cp:lastModifiedBy>
  <cp:revision>4</cp:revision>
  <dcterms:created xsi:type="dcterms:W3CDTF">2016-09-25T14:40:00Z</dcterms:created>
  <dcterms:modified xsi:type="dcterms:W3CDTF">2016-09-26T12:09:54Z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1049-10.1.0.5675</vt:lpwstr>
  </property>
</Properties>
</file>