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87" r:id="rId3"/>
    <p:sldId id="259" r:id="rId4"/>
    <p:sldId id="260" r:id="rId5"/>
    <p:sldId id="261" r:id="rId6"/>
    <p:sldId id="262" r:id="rId7"/>
    <p:sldId id="263" r:id="rId8"/>
    <p:sldId id="267" r:id="rId9"/>
    <p:sldId id="265" r:id="rId10"/>
    <p:sldId id="266" r:id="rId11"/>
    <p:sldId id="264" r:id="rId12"/>
    <p:sldId id="28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lnSpc>
                <a:spcPct val="80000"/>
              </a:lnSpc>
              <a:buNone/>
            </a:pPr>
            <a:r>
              <a:rPr lang="ru-RU" sz="4400" b="1" dirty="0" smtClean="0"/>
              <a:t>Тема урока:</a:t>
            </a:r>
          </a:p>
          <a:p>
            <a:pPr marL="0" indent="0" algn="ctr">
              <a:lnSpc>
                <a:spcPct val="80000"/>
              </a:lnSpc>
              <a:buNone/>
            </a:pPr>
            <a:r>
              <a:rPr lang="ru-RU" sz="4400" dirty="0" smtClean="0"/>
              <a:t>«Экономика семьи»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032925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 smtClean="0"/>
              <a:t>Виды расходов семьи: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1. Обязательные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2. Произвольные 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960775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 smtClean="0"/>
              <a:t>Самостоятельная работа: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000" dirty="0" smtClean="0"/>
              <a:t>1. Проанализируйте 94 статью Трудового Кодекса РФ.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000" dirty="0" smtClean="0"/>
              <a:t>2. Какие ограничение приводятся в этой статье для несовершеннолетних?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000" dirty="0" smtClean="0"/>
              <a:t>3. Чем они отличаются в различных отраслях?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960775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 smtClean="0"/>
              <a:t>Матриархат и патриархат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184576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b="1" dirty="0" smtClean="0"/>
              <a:t>Матриархат</a:t>
            </a:r>
            <a:r>
              <a:rPr lang="ru-RU" sz="4400" dirty="0" smtClean="0"/>
              <a:t> – особая роль женщины в обществе.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b="1" dirty="0" smtClean="0"/>
              <a:t>Патриархат</a:t>
            </a:r>
            <a:r>
              <a:rPr lang="ru-RU" sz="4400" dirty="0" smtClean="0"/>
              <a:t> – мужчин.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266568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 smtClean="0"/>
              <a:t>Домашнее задание: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1. Подготовка к контрольной работе.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2. Параграф – читать. Вопросы в конце параграфа (устно).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960775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/>
              <a:t>Ресурсы семьи – </a:t>
            </a:r>
            <a:r>
              <a:rPr lang="ru-RU" b="1" dirty="0" smtClean="0"/>
              <a:t>это?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b="1" dirty="0" smtClean="0"/>
              <a:t>Ресурсы семьи </a:t>
            </a:r>
            <a:r>
              <a:rPr lang="ru-RU" sz="4400" dirty="0" smtClean="0"/>
              <a:t>– это запасы </a:t>
            </a:r>
            <a:r>
              <a:rPr lang="ru-RU" sz="4400" dirty="0"/>
              <a:t>средств, используемые для ведения совместного </a:t>
            </a:r>
            <a:r>
              <a:rPr lang="ru-RU" sz="4400" dirty="0" smtClean="0"/>
              <a:t>хозяйства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534133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 smtClean="0"/>
              <a:t>Виды ресурсов семьи: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1. Материальные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2. Трудовые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3. Энергетические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4. Информационные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5. Финансовые 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960775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/>
              <a:t>Доход семьи – </a:t>
            </a:r>
            <a:r>
              <a:rPr lang="ru-RU" b="1" dirty="0" smtClean="0"/>
              <a:t>это?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b="1" dirty="0" smtClean="0"/>
              <a:t>Доход семьи </a:t>
            </a:r>
            <a:r>
              <a:rPr lang="ru-RU" sz="4400" dirty="0" smtClean="0"/>
              <a:t>– это все денежные средства, получаемые членами семьи из разных источников.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960775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 smtClean="0"/>
              <a:t>Источники доходов семьи: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1. Фиксированные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2. Переменные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960775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/>
              <a:t>Фиксированные доходы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b="1" dirty="0" smtClean="0"/>
              <a:t>Фиксированные доходы </a:t>
            </a:r>
            <a:r>
              <a:rPr lang="ru-RU" sz="4400" dirty="0" smtClean="0"/>
              <a:t>– установленные, не зависящие от качества труда выплаты.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960775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/>
              <a:t>Переменные доходы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b="1" dirty="0" smtClean="0"/>
              <a:t>Переменные доходы </a:t>
            </a:r>
            <a:r>
              <a:rPr lang="ru-RU" sz="4400" dirty="0" smtClean="0"/>
              <a:t>– могу увеличиваться или уменьшаться в зависимости от изменения и количества и качества труда членов семьи.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960775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lnSpc>
                <a:spcPct val="80000"/>
              </a:lnSpc>
              <a:buNone/>
            </a:pPr>
            <a:endParaRPr lang="ru-RU" sz="5400" b="1" i="1" dirty="0" smtClean="0"/>
          </a:p>
          <a:p>
            <a:pPr marL="0" indent="0" algn="ctr">
              <a:lnSpc>
                <a:spcPct val="80000"/>
              </a:lnSpc>
              <a:buNone/>
            </a:pPr>
            <a:r>
              <a:rPr lang="ru-RU" sz="5400" b="1" i="1" dirty="0" smtClean="0"/>
              <a:t>«Без нужды живет, кто деньги бережет»</a:t>
            </a:r>
            <a:endParaRPr lang="ru-RU" sz="5400" b="1" i="1" dirty="0"/>
          </a:p>
        </p:txBody>
      </p:sp>
    </p:spTree>
    <p:extLst>
      <p:ext uri="{BB962C8B-B14F-4D97-AF65-F5344CB8AC3E}">
        <p14:creationId xmlns:p14="http://schemas.microsoft.com/office/powerpoint/2010/main" val="2960775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/>
              <a:t>Семейный бюджет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b="1" dirty="0" smtClean="0"/>
              <a:t>Семейный бюджет </a:t>
            </a:r>
            <a:r>
              <a:rPr lang="ru-RU" sz="4400" dirty="0" smtClean="0"/>
              <a:t>– предварительно составленная роспись будущих доходов и предполагаемых расходов.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960775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211</Words>
  <Application>Microsoft Office PowerPoint</Application>
  <PresentationFormat>Экран (4:3)</PresentationFormat>
  <Paragraphs>36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Ресурсы семьи – это?</vt:lpstr>
      <vt:lpstr>Виды ресурсов семьи:</vt:lpstr>
      <vt:lpstr>Доход семьи – это?</vt:lpstr>
      <vt:lpstr>Источники доходов семьи:</vt:lpstr>
      <vt:lpstr>Фиксированные доходы</vt:lpstr>
      <vt:lpstr>Переменные доходы</vt:lpstr>
      <vt:lpstr>Презентация PowerPoint</vt:lpstr>
      <vt:lpstr>Семейный бюджет</vt:lpstr>
      <vt:lpstr>Виды расходов семьи:</vt:lpstr>
      <vt:lpstr>Самостоятельная работа:</vt:lpstr>
      <vt:lpstr>Матриархат и патриархат</vt:lpstr>
      <vt:lpstr>Домашнее задание: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АнтохаТоха</dc:creator>
  <cp:lastModifiedBy>Windows User</cp:lastModifiedBy>
  <cp:revision>21</cp:revision>
  <dcterms:created xsi:type="dcterms:W3CDTF">2017-02-03T12:08:07Z</dcterms:created>
  <dcterms:modified xsi:type="dcterms:W3CDTF">2017-10-14T09:10:35Z</dcterms:modified>
</cp:coreProperties>
</file>