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3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39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17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8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8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1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95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879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1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9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1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9A0DF-158C-40D8-A99A-60E7664FCEF5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C35B0-D47F-4F44-BFAE-654DAB061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14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437" y="2130426"/>
            <a:ext cx="8420100" cy="1470025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«Осенний калейдоскоп»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672" y="2925153"/>
            <a:ext cx="6934200" cy="2592079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(групповая выставка совместного творчества родителей и детей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Старшая группа «Гномики» МБДОУ «ЦРР-д/с №50 «Непоседа» г. Новочебоксарска Чувашской Республики</a:t>
            </a:r>
          </a:p>
          <a:p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3736" y="2142147"/>
            <a:ext cx="7969828" cy="82272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2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627" y="729000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2532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002" y="548680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20823" y="6153093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Долгих Данил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7515" y="360644"/>
            <a:ext cx="4891806" cy="6020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20823" y="6372036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Иванова Яна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636" y="729000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20823" y="6153093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Кузьмин Александр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627" y="548680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20823" y="6153093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Дубровский Кирилл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636" y="692696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20823" y="6153093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Власова Евгения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683" y="172051"/>
            <a:ext cx="4374283" cy="3028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639" y="3356993"/>
            <a:ext cx="4542090" cy="3144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906427" y="6321022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Морозкова Ульяна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5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636" y="548680"/>
            <a:ext cx="7800000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20823" y="6153093"/>
            <a:ext cx="499255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Бураков Владимир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77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49</Words>
  <Application>Microsoft Office PowerPoint</Application>
  <PresentationFormat>Лист A4 (210x297 мм)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«Осенний калейдоскоп»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«Осенний калейдоскоп»</dc:title>
  <dc:creator>Алена</dc:creator>
  <cp:lastModifiedBy>Алена</cp:lastModifiedBy>
  <cp:revision>6</cp:revision>
  <dcterms:created xsi:type="dcterms:W3CDTF">2017-10-04T06:23:40Z</dcterms:created>
  <dcterms:modified xsi:type="dcterms:W3CDTF">2017-10-14T06:05:34Z</dcterms:modified>
</cp:coreProperties>
</file>