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8A538-D9FF-4F6B-AF81-1614864B800B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A4F5B-2495-413E-B5E4-C5E40FFDD7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5709628-8507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03648"/>
            <a:ext cx="9144000" cy="1271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User\Desktop\0b43971ceddb43b320e215305fd4f58fe0914973.jpe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5735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283968" y="1772816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Colin Firth</a:t>
            </a:r>
          </a:p>
          <a:p>
            <a:r>
              <a:rPr lang="en-US" sz="3200" dirty="0" smtClean="0"/>
              <a:t> as  Max Perkins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Ju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64704"/>
            <a:ext cx="3456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Jude Law</a:t>
            </a:r>
          </a:p>
          <a:p>
            <a:r>
              <a:rPr lang="en-US" sz="3200" dirty="0" smtClean="0"/>
              <a:t> as Thomas Wolfe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1466637353_04d68014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446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User\Desktop\1462858572_2703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12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2016-09-21T11:00:25Z</dcterms:created>
  <dcterms:modified xsi:type="dcterms:W3CDTF">2016-09-21T11:33:34Z</dcterms:modified>
</cp:coreProperties>
</file>