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FFF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81525"/>
            <a:ext cx="8520600" cy="20526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600">
                <a:latin typeface="Times New Roman"/>
                <a:ea typeface="Times New Roman"/>
                <a:cs typeface="Times New Roman"/>
                <a:sym typeface="Times New Roman"/>
              </a:rPr>
              <a:t>Презентация </a:t>
            </a:r>
          </a:p>
          <a:p>
            <a:pPr lvl="0">
              <a:spcBef>
                <a:spcPts val="0"/>
              </a:spcBef>
              <a:buNone/>
            </a:pPr>
            <a:r>
              <a:rPr lang="ru" sz="3600">
                <a:latin typeface="Times New Roman"/>
                <a:ea typeface="Times New Roman"/>
                <a:cs typeface="Times New Roman"/>
                <a:sym typeface="Times New Roman"/>
              </a:rPr>
              <a:t>“Деньги в прошлом, настоящем и будущем”.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подготовила воспитатель Падегинскене И.П.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images.jpg"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5754" y="0"/>
            <a:ext cx="5681258" cy="508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zfvpgTmP-580.jpg"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425" y="1380820"/>
            <a:ext cx="3179550" cy="26779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gres.jpg" id="70" name="Shape 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26425" y="1520105"/>
            <a:ext cx="3618775" cy="239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8825bc666a378ea80b17f96db27780db.jpg"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633"/>
            <a:ext cx="9143998" cy="51402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12455013-Man-in-the-space-Cartoon-isolated-illustration--Stock-Vector-planet.jpg"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9979" y="0"/>
            <a:ext cx="7364042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imgres.jpg"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4270" y="445025"/>
            <a:ext cx="6437793" cy="412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What is barter system what were the main difficulties of the barter system.png"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3102" y="1152475"/>
            <a:ext cx="6143519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12455013-Man-in-the-space-Cartoon-isolated-illustration--Stock-Vector-planet.jpg"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9979" y="0"/>
            <a:ext cx="7364042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4fa0f84b55b18a08f790ceae2f2ac1c6-e1482700008837-858x350_c.jpg" id="112" name="Shape 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000" y="909050"/>
            <a:ext cx="8162225" cy="332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