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94" r:id="rId3"/>
    <p:sldId id="297" r:id="rId4"/>
    <p:sldId id="289" r:id="rId5"/>
    <p:sldId id="290" r:id="rId6"/>
    <p:sldId id="280" r:id="rId7"/>
    <p:sldId id="279" r:id="rId8"/>
    <p:sldId id="292" r:id="rId9"/>
    <p:sldId id="291" r:id="rId10"/>
    <p:sldId id="285" r:id="rId11"/>
    <p:sldId id="293" r:id="rId12"/>
    <p:sldId id="286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D9366-711C-4CFF-942E-14BAB6E7532A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EAC64-0161-4915-AF5B-8E4C233EF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72547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2000" b="1" i="1" dirty="0" smtClean="0"/>
              <a:t> ГБДОУ ЦЕНТР РАЗВИТИЯ РЕБЕНКА ДЕТСКИЙ САД 115 НЕВСКОГО РАЙОНА </a:t>
            </a:r>
            <a:br>
              <a:rPr lang="ru-RU" sz="2000" b="1" i="1" dirty="0" smtClean="0"/>
            </a:br>
            <a:r>
              <a:rPr lang="ru-RU" sz="2000" b="1" i="1" dirty="0" smtClean="0"/>
              <a:t>САНКТ-ПЕТЕРБУРГА </a:t>
            </a:r>
            <a:br>
              <a:rPr lang="ru-RU" sz="20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3600" b="1" i="1" dirty="0" smtClean="0">
                <a:solidFill>
                  <a:srgbClr val="FFFF00"/>
                </a:solidFill>
              </a:rPr>
              <a:t>ПРЕЗЕНТАЦИЯ </a:t>
            </a:r>
            <a:br>
              <a:rPr lang="ru-RU" sz="3600" b="1" i="1" dirty="0" smtClean="0">
                <a:solidFill>
                  <a:srgbClr val="FFFF00"/>
                </a:solidFill>
              </a:rPr>
            </a:br>
            <a:r>
              <a:rPr lang="ru-RU" sz="3600" b="1" i="1" dirty="0" smtClean="0">
                <a:solidFill>
                  <a:srgbClr val="FFFF00"/>
                </a:solidFill>
              </a:rPr>
              <a:t>ОТКРЫТОГО МЕРОПРИЯТИЯ</a:t>
            </a:r>
            <a:r>
              <a:rPr lang="ru-RU" b="1" i="1" dirty="0" smtClean="0">
                <a:solidFill>
                  <a:srgbClr val="FFFF00"/>
                </a:solidFill>
              </a:rPr>
              <a:t/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sz="3600" b="1" i="1" dirty="0" smtClean="0">
                <a:solidFill>
                  <a:srgbClr val="FFFF00"/>
                </a:solidFill>
              </a:rPr>
              <a:t>«ГОРОД НАШ ЛЮБИМЫЙ»</a:t>
            </a:r>
            <a:br>
              <a:rPr lang="ru-RU" sz="3600" b="1" i="1" dirty="0" smtClean="0">
                <a:solidFill>
                  <a:srgbClr val="FFFF00"/>
                </a:solidFill>
              </a:rPr>
            </a:br>
            <a:r>
              <a:rPr lang="ru-RU" sz="3600" b="1" i="1" dirty="0" smtClean="0">
                <a:solidFill>
                  <a:srgbClr val="FFFF00"/>
                </a:solidFill>
              </a:rPr>
              <a:t>(</a:t>
            </a:r>
            <a:r>
              <a:rPr lang="ru-RU" sz="3600" b="1" i="1" smtClean="0">
                <a:solidFill>
                  <a:srgbClr val="FFFF00"/>
                </a:solidFill>
              </a:rPr>
              <a:t>СРЕДНЯЯ ГРУППА №26)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86322"/>
            <a:ext cx="3786182" cy="20716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МАТЕРИАЛ ПОДГОТОВИЛА ВОСПИТАТЕЛЬ ВКК</a:t>
            </a:r>
          </a:p>
          <a:p>
            <a:pPr algn="ctr"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 ТИХОМИРОВА ЕЛЕНА ВЛАДИМИРОВНА</a:t>
            </a:r>
          </a:p>
          <a:p>
            <a:pPr algn="ctr"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2016 - 2017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3074" name="Picture 2" descr="C:\Users\света\Downloads\8859317b048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285859"/>
            <a:ext cx="3714760" cy="4953013"/>
          </a:xfrm>
          <a:prstGeom prst="rect">
            <a:avLst/>
          </a:prstGeom>
          <a:noFill/>
        </p:spPr>
      </p:pic>
      <p:pic>
        <p:nvPicPr>
          <p:cNvPr id="5" name="Содержимое 7" descr="будынак Gif (1)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3286124"/>
            <a:ext cx="5143536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Содержимое 7" descr="image-0-02-05-e36b61810206b93f37badd0825ad86cfb4d51667589efe2df5549440449c8bf3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0469" y="1857364"/>
            <a:ext cx="8681161" cy="4883153"/>
          </a:xfrm>
        </p:spPr>
      </p:pic>
      <p:pic>
        <p:nvPicPr>
          <p:cNvPr id="4" name="Picture 3" descr="C:\Users\света\Downloads\8601484_854837b7173d9b458f711e9923b0f9d9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E0E0E"/>
              </a:clrFrom>
              <a:clrTo>
                <a:srgbClr val="0E0E0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-142900"/>
            <a:ext cx="3370685" cy="3714776"/>
          </a:xfrm>
          <a:prstGeom prst="rect">
            <a:avLst/>
          </a:prstGeom>
          <a:noFill/>
        </p:spPr>
      </p:pic>
      <p:pic>
        <p:nvPicPr>
          <p:cNvPr id="2050" name="Picture 2" descr="C:\Users\света\Downloads\0_8489e_171ecf0e_M.gif.jpg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42851"/>
            <a:ext cx="2071702" cy="213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43985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«Мы очень любим город свой- сияет солнце над Невой</a:t>
            </a:r>
            <a:br>
              <a:rPr lang="ru-RU" sz="2700" dirty="0" smtClean="0"/>
            </a:br>
            <a:r>
              <a:rPr lang="ru-RU" sz="2700" dirty="0" smtClean="0"/>
              <a:t>Или дожди стучат в окно, его мы любим все равно.</a:t>
            </a:r>
            <a:br>
              <a:rPr lang="ru-RU" sz="2700" dirty="0" smtClean="0"/>
            </a:br>
            <a:r>
              <a:rPr lang="ru-RU" sz="2700" dirty="0" smtClean="0"/>
              <a:t>Мы в этом городе живем ион  растет и мы растем.»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4" descr="image-0-02-05-df1df16655b09a612c3f600992d1e6b613facfe6a33e03f0c3bcae014602f2e0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7593" y="1643050"/>
            <a:ext cx="8935163" cy="50260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ПРИГЛАШАЕМ ПОИГРАТЬ НАШИХ ГОСТЕЙ…</a:t>
            </a:r>
            <a:endParaRPr lang="ru-RU" dirty="0"/>
          </a:p>
        </p:txBody>
      </p:sp>
      <p:pic>
        <p:nvPicPr>
          <p:cNvPr id="6" name="Содержимое 5" descr="image-0-02-05-def95ae3bd1a317db9e7b7a675ba0ab1357486b5f4607a6a75289438a665ead3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44" y="1571612"/>
            <a:ext cx="8935162" cy="50260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135732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СПАСИБО ЗА ВНИМАНИЕ!!!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5857892"/>
            <a:ext cx="6400800" cy="1000108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ДО НОВЫХ ВСТРЕЧ!!!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света\Downloads\most_5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7" y="1285860"/>
            <a:ext cx="6907785" cy="4600585"/>
          </a:xfrm>
          <a:prstGeom prst="rect">
            <a:avLst/>
          </a:prstGeom>
          <a:noFill/>
        </p:spPr>
      </p:pic>
      <p:pic>
        <p:nvPicPr>
          <p:cNvPr id="1026" name="Picture 2" descr="C:\Users\света\Downloads\Animated Gif Hands (5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4857760"/>
            <a:ext cx="1488288" cy="1785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714403"/>
            <a:ext cx="7772400" cy="28575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66"/>
            <a:ext cx="9144000" cy="635798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Методическая разработка  « Город наш любимый», направлена на воспитание патриотических чувств у детей, на закрепление разносторонних знаний о родном городе, любви и бережного отношения к нему.</a:t>
            </a:r>
          </a:p>
          <a:p>
            <a:r>
              <a:rPr lang="ru-RU" u="sng" dirty="0" smtClean="0"/>
              <a:t>Цель:</a:t>
            </a:r>
            <a:r>
              <a:rPr lang="ru-RU" dirty="0" smtClean="0"/>
              <a:t> создать условия для формирования у детей патриотических чувств, толерантности и качеств, необходимых для успешной социальной адаптации, через изучение особенностей родного города и его истории.</a:t>
            </a:r>
          </a:p>
          <a:p>
            <a:r>
              <a:rPr lang="ru-RU" u="sng" dirty="0" smtClean="0"/>
              <a:t>Задачи:</a:t>
            </a:r>
          </a:p>
          <a:p>
            <a:r>
              <a:rPr lang="ru-RU" u="sng" dirty="0" smtClean="0"/>
              <a:t>Обучающая:</a:t>
            </a:r>
            <a:r>
              <a:rPr lang="ru-RU" dirty="0" smtClean="0"/>
              <a:t> закрепление через разные виды деятельности знания детей о городе </a:t>
            </a:r>
            <a:r>
              <a:rPr lang="ru-RU" dirty="0" err="1" smtClean="0"/>
              <a:t>С-Пб</a:t>
            </a:r>
            <a:r>
              <a:rPr lang="ru-RU" dirty="0" smtClean="0"/>
              <a:t>, достопримечательностях, людях.</a:t>
            </a:r>
          </a:p>
          <a:p>
            <a:r>
              <a:rPr lang="ru-RU" u="sng" dirty="0" smtClean="0"/>
              <a:t>Развивающая:</a:t>
            </a:r>
            <a:r>
              <a:rPr lang="ru-RU" dirty="0" smtClean="0"/>
              <a:t> развивать нравственно-патриотические качества: гордость, гуманизм, желание сохранять и приумножать богатства города; развивать связную речь детей, обогащать словарный запас.</a:t>
            </a:r>
          </a:p>
          <a:p>
            <a:r>
              <a:rPr lang="ru-RU" u="sng" dirty="0" smtClean="0"/>
              <a:t>Воспитательная:</a:t>
            </a:r>
            <a:r>
              <a:rPr lang="ru-RU" dirty="0" smtClean="0"/>
              <a:t> воспитывать чувства любви и гордости к своей Родине; воспитывать доброе, уважительное отношение к своему городу, улицам, памятникам.</a:t>
            </a:r>
          </a:p>
          <a:p>
            <a:r>
              <a:rPr lang="ru-RU" u="sng" dirty="0" smtClean="0"/>
              <a:t>Материал и оборудование: </a:t>
            </a:r>
            <a:r>
              <a:rPr lang="ru-RU" dirty="0" smtClean="0"/>
              <a:t>иллюстрации, фотографии, детские работы (рисунки, аппликации), аудиозапись для песен и танца, </a:t>
            </a:r>
            <a:r>
              <a:rPr lang="ru-RU" dirty="0" err="1" smtClean="0"/>
              <a:t>мультимедийное</a:t>
            </a:r>
            <a:r>
              <a:rPr lang="ru-RU" dirty="0" smtClean="0"/>
              <a:t> оборудование, экран, модули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-642966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Содержимое 7" descr="image-0-02-05-bfd1c604310922be3194ea9738450c1cec172b258a59b9fe70554efb723e85dd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3938" y="142852"/>
            <a:ext cx="8890062" cy="5000660"/>
          </a:xfrm>
        </p:spPr>
      </p:pic>
      <p:pic>
        <p:nvPicPr>
          <p:cNvPr id="5" name="Содержимое 3" descr="preschool-skills-ready-for-school-75281-lar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998" y="5286388"/>
            <a:ext cx="8607186" cy="1571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857760"/>
            <a:ext cx="6715140" cy="1857388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«ЖИЛ ДАВНО В РОССИИ ЦАРЬ – ОЧЕНЬ МУДРЫЙ ГОСУДАРЬ,</a:t>
            </a:r>
            <a:br>
              <a:rPr lang="ru-RU" sz="20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ОН НА МЕСТЕ НЕ СИДЕЛ, ДЕЛАЛ ЗА ДЕНЬ СОТНЮ ДЕЛ.</a:t>
            </a:r>
            <a:br>
              <a:rPr lang="ru-RU" sz="20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СОВЕРШИЛ ПОБЕД НЕ МАЛО, МОРЕХОДОМ БЫЛ БЫВАЛЫМ –</a:t>
            </a:r>
            <a:br>
              <a:rPr lang="ru-RU" sz="20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ОН И ПЛОТНИК, И КУЗНЕЦ – КТО БЫЛ ЦАРЬ ТОТ , МОЛОДЕЦ?»</a:t>
            </a:r>
            <a:endParaRPr lang="ru-RU" sz="2000" b="1" i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Содержимое 7" descr="image-0-02-05-099e17e3500307d28107850ca906bb2b3b41adca028cfe9847afd6fac1535a28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428604"/>
            <a:ext cx="8046156" cy="4525963"/>
          </a:xfrm>
        </p:spPr>
      </p:pic>
      <p:pic>
        <p:nvPicPr>
          <p:cNvPr id="7" name="Содержимое 7" descr="image-0-02-05-9ef6d5927a6660b770500d836b5e6f65827a3b0804866a0f67cdcfecfd1a9120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142852"/>
            <a:ext cx="4445030" cy="2500330"/>
          </a:xfrm>
          <a:prstGeom prst="rect">
            <a:avLst/>
          </a:prstGeom>
        </p:spPr>
      </p:pic>
      <p:pic>
        <p:nvPicPr>
          <p:cNvPr id="4098" name="Picture 2" descr="C:\Users\света\Downloads\-персонаже2-e1412855819892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714620"/>
            <a:ext cx="2857500" cy="427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0"/>
            <a:ext cx="3500430" cy="6858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«Люблю по городу гулять, Люблю смотреть, люблю считать.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Невский – раз, Зимний – два, Три – красавица Нева,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А четыре – мост Дворцовый, Пять – гуляю по Садовой,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Шесть – к </a:t>
            </a:r>
            <a:r>
              <a:rPr lang="ru-RU" sz="2000" b="1" dirty="0" err="1" smtClean="0">
                <a:solidFill>
                  <a:srgbClr val="FFFF00"/>
                </a:solidFill>
              </a:rPr>
              <a:t>Исаакию</a:t>
            </a:r>
            <a:r>
              <a:rPr lang="ru-RU" sz="2000" b="1" dirty="0" smtClean="0">
                <a:solidFill>
                  <a:srgbClr val="FFFF00"/>
                </a:solidFill>
              </a:rPr>
              <a:t> схожу и на купол погляжу.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Семь – конечно, Летний сад, Как красив его наряд.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Восемь – крепость у Невы, были там, наверно, вы.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Девять – повстречался мне Медный всадник на коне.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Десять – из-за поворота Вижу Нарвские ворота.»</a:t>
            </a: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3" name="Содержимое 9" descr="image-0-02-05-a09bac3d67cee029b88bb3f97b301e960abcf88239f038024e92f8427f18eebe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5" y="232148"/>
            <a:ext cx="5429288" cy="3053976"/>
          </a:xfrm>
          <a:prstGeom prst="rect">
            <a:avLst/>
          </a:prstGeom>
        </p:spPr>
      </p:pic>
      <p:pic>
        <p:nvPicPr>
          <p:cNvPr id="5" name="Содержимое 6" descr="image-0-02-05-bc39f84815674f1286dc53538cc448c82865bc556862f219e232f137428cd761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1" y="3727237"/>
            <a:ext cx="5286413" cy="2973608"/>
          </a:xfrm>
          <a:prstGeom prst="rect">
            <a:avLst/>
          </a:prstGeom>
        </p:spPr>
      </p:pic>
      <p:pic>
        <p:nvPicPr>
          <p:cNvPr id="6" name="Picture 2" descr="C:\Users\света\Downloads\detia-43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2714620"/>
            <a:ext cx="1451805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«Составь, покажи и назови достопримечательности СПб»</a:t>
            </a:r>
            <a:endParaRPr lang="ru-RU" dirty="0"/>
          </a:p>
        </p:txBody>
      </p:sp>
      <p:pic>
        <p:nvPicPr>
          <p:cNvPr id="7" name="Содержимое 6" descr="image-0-02-05-7b8b669b11d277604bdce8e9e954070c0b934f1b281327c4c153d4a59adb4b8c-V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214281" y="1643050"/>
            <a:ext cx="6604045" cy="3714776"/>
          </a:xfrm>
        </p:spPr>
      </p:pic>
      <p:pic>
        <p:nvPicPr>
          <p:cNvPr id="12" name="Содержимое 6" descr="image-0-02-05-33ae5ef3110adb5f6a48d8d04ef1c899366c24f3387ec4f366c7c759c79acbe3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49749" y="4143380"/>
            <a:ext cx="4546603" cy="2557465"/>
          </a:xfrm>
          <a:prstGeom prst="rect">
            <a:avLst/>
          </a:prstGeom>
        </p:spPr>
      </p:pic>
      <p:pic>
        <p:nvPicPr>
          <p:cNvPr id="8" name="Содержимое 9" descr="sport (494)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670" y="5214950"/>
            <a:ext cx="1500198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Содержимое 6" descr="image-0-02-05-2c2e7006d74f8d9f1d766ae775f6ca4230c98034802d89107e1bba3d4aaf6fed-V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6000760" y="1643050"/>
            <a:ext cx="2832102" cy="5033868"/>
          </a:xfrm>
        </p:spPr>
      </p:pic>
      <p:pic>
        <p:nvPicPr>
          <p:cNvPr id="13" name="Содержимое 6" descr="image-0-02-05-ef3a11c43c02f87b301fdc93e1f5cd4f40e561deee33bf97d575eabd0eb7857d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285728"/>
            <a:ext cx="6096042" cy="34290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44" y="3714752"/>
            <a:ext cx="57864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</a:rPr>
              <a:t>«А ВОКРУГ САДЫ И ПАРКИ, В НИХ ЛИСТВЫ УЗОР ЦВЕТНОЙ…</a:t>
            </a:r>
            <a:br>
              <a:rPr lang="ru-RU" sz="2000" b="1" i="1" dirty="0" smtClean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ДАЖЕ СЕРДЦЕ ЗАМИРАЕТ, КАК ПРЕКРАСЕН ГОРОД МОЙ…»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8" name="Picture 4" descr="C:\Users\света\Downloads\10157012_75215.jpg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4714884"/>
            <a:ext cx="2000264" cy="2000264"/>
          </a:xfrm>
          <a:prstGeom prst="rect">
            <a:avLst/>
          </a:prstGeom>
          <a:noFill/>
        </p:spPr>
      </p:pic>
      <p:pic>
        <p:nvPicPr>
          <p:cNvPr id="9" name="Содержимое 5" descr="weather (20)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2330" y="214289"/>
            <a:ext cx="1619256" cy="1254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9697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Зимний дворец у Невы, посмотри! Жили когда-то в нем наши цари.</a:t>
            </a:r>
            <a:br>
              <a:rPr lang="ru-RU" sz="2400" b="1" dirty="0" smtClean="0"/>
            </a:br>
            <a:r>
              <a:rPr lang="ru-RU" sz="2400" b="1" dirty="0" smtClean="0"/>
              <a:t>Ну а сейчас в нём огромный музей. Здесь – "Эрмитаж", гордость Родины всей.</a:t>
            </a:r>
            <a:endParaRPr lang="ru-RU" sz="2400" dirty="0"/>
          </a:p>
        </p:txBody>
      </p:sp>
      <p:pic>
        <p:nvPicPr>
          <p:cNvPr id="5" name="Содержимое 7" descr="image-0-02-05-5f70c62851558a567f0e4ebdca122160b95411977ee1f93742bcf0ee5b6804da-V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571472" y="1365359"/>
            <a:ext cx="3024116" cy="5375159"/>
          </a:xfrm>
        </p:spPr>
      </p:pic>
      <p:pic>
        <p:nvPicPr>
          <p:cNvPr id="7" name="Содержимое 4" descr="image-0-02-05-c2cf2f995d0656a700a695b6db849f67a40d55ef209b1d8311b818d816e05c9a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9058" y="3929066"/>
            <a:ext cx="4927606" cy="2771779"/>
          </a:xfrm>
          <a:prstGeom prst="rect">
            <a:avLst/>
          </a:prstGeom>
        </p:spPr>
      </p:pic>
      <p:pic>
        <p:nvPicPr>
          <p:cNvPr id="8" name="Picture 5" descr="C:\Users\света\Downloads\542045008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4" y="1071546"/>
            <a:ext cx="4190996" cy="269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«А теперь мы отправимся гулять по нашему городу…»</a:t>
            </a:r>
            <a:endParaRPr lang="ru-RU" dirty="0"/>
          </a:p>
        </p:txBody>
      </p:sp>
      <p:pic>
        <p:nvPicPr>
          <p:cNvPr id="4" name="Содержимое 5" descr="image-0-02-05-d1b093f9a139d6adbe3fe5c958d51fdfc551e7b7cca04b7c946ff09b60b1d168-V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285720" y="1357298"/>
            <a:ext cx="8696356" cy="4891700"/>
          </a:xfrm>
        </p:spPr>
      </p:pic>
      <p:pic>
        <p:nvPicPr>
          <p:cNvPr id="6" name="Picture 2" descr="C:\Users\света\Downloads\5047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048000"/>
            <a:ext cx="27241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260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   ГБДОУ ЦЕНТР РАЗВИТИЯ РЕБЕНКА ДЕТСКИЙ САД 115 НЕВСКОГО РАЙОНА  САНКТ-ПЕТЕРБУРГА   ПРЕЗЕНТАЦИЯ  ОТКРЫТОГО МЕРОПРИЯТИЯ «ГОРОД НАШ ЛЮБИМЫЙ» (СРЕДНЯЯ ГРУППА №26)</vt:lpstr>
      <vt:lpstr>Слайд 2</vt:lpstr>
      <vt:lpstr>Слайд 3</vt:lpstr>
      <vt:lpstr>«ЖИЛ ДАВНО В РОССИИ ЦАРЬ – ОЧЕНЬ МУДРЫЙ ГОСУДАРЬ, ОН НА МЕСТЕ НЕ СИДЕЛ, ДЕЛАЛ ЗА ДЕНЬ СОТНЮ ДЕЛ. СОВЕРШИЛ ПОБЕД НЕ МАЛО, МОРЕХОДОМ БЫЛ БЫВАЛЫМ – ОН И ПЛОТНИК, И КУЗНЕЦ – КТО БЫЛ ЦАРЬ ТОТ , МОЛОДЕЦ?»</vt:lpstr>
      <vt:lpstr>«Люблю по городу гулять, Люблю смотреть, люблю считать. Невский – раз, Зимний – два, Три – красавица Нева, А четыре – мост Дворцовый, Пять – гуляю по Садовой, Шесть – к Исаакию схожу и на купол погляжу. Семь – конечно, Летний сад, Как красив его наряд. Восемь – крепость у Невы, были там, наверно, вы. Девять – повстречался мне Медный всадник на коне. Десять – из-за поворота Вижу Нарвские ворота.» </vt:lpstr>
      <vt:lpstr>Игра «Составь, покажи и назови достопримечательности СПб»</vt:lpstr>
      <vt:lpstr>Слайд 7</vt:lpstr>
      <vt:lpstr>Зимний дворец у Невы, посмотри! Жили когда-то в нем наши цари. Ну а сейчас в нём огромный музей. Здесь – "Эрмитаж", гордость Родины всей.</vt:lpstr>
      <vt:lpstr>«А теперь мы отправимся гулять по нашему городу…»</vt:lpstr>
      <vt:lpstr>Слайд 10</vt:lpstr>
      <vt:lpstr>«Мы очень любим город свой- сияет солнце над Невой Или дожди стучат в окно, его мы любим все равно. Мы в этом городе живем ион  растет и мы растем.» </vt:lpstr>
      <vt:lpstr>ПРИГЛАШАЕМ ПОИГРАТЬ НАШИХ ГОСТЕЙ…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115</cp:lastModifiedBy>
  <cp:revision>26</cp:revision>
  <dcterms:created xsi:type="dcterms:W3CDTF">2015-05-28T05:50:20Z</dcterms:created>
  <dcterms:modified xsi:type="dcterms:W3CDTF">2017-10-11T11:51:56Z</dcterms:modified>
</cp:coreProperties>
</file>