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0" r:id="rId4"/>
    <p:sldId id="261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0" d="100"/>
          <a:sy n="90" d="100"/>
        </p:scale>
        <p:origin x="-96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A763A-F215-4837-A163-259623543C39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57E79BB-F700-4B76-9AFB-5EBF6CD7CE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A763A-F215-4837-A163-259623543C39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E79BB-F700-4B76-9AFB-5EBF6CD7CE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A763A-F215-4837-A163-259623543C39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E79BB-F700-4B76-9AFB-5EBF6CD7CE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A763A-F215-4837-A163-259623543C39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57E79BB-F700-4B76-9AFB-5EBF6CD7CE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A763A-F215-4837-A163-259623543C39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E79BB-F700-4B76-9AFB-5EBF6CD7CE1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A763A-F215-4837-A163-259623543C39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E79BB-F700-4B76-9AFB-5EBF6CD7CE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A763A-F215-4837-A163-259623543C39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57E79BB-F700-4B76-9AFB-5EBF6CD7CE1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A763A-F215-4837-A163-259623543C39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E79BB-F700-4B76-9AFB-5EBF6CD7CE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A763A-F215-4837-A163-259623543C39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E79BB-F700-4B76-9AFB-5EBF6CD7CE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A763A-F215-4837-A163-259623543C39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E79BB-F700-4B76-9AFB-5EBF6CD7CE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A763A-F215-4837-A163-259623543C39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E79BB-F700-4B76-9AFB-5EBF6CD7CE1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C6A763A-F215-4837-A163-259623543C39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57E79BB-F700-4B76-9AFB-5EBF6CD7CE1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ARTinvestment.RU / Выставки произведений искусства / Иллюстрации Илья Кабакова на выставке в Цуге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142852"/>
            <a:ext cx="4929222" cy="6715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cap="small" dirty="0" smtClean="0">
                <a:solidFill>
                  <a:schemeClr val="accent3">
                    <a:lumMod val="75000"/>
                  </a:schemeClr>
                </a:solidFill>
              </a:rPr>
              <a:t>ИРИНА ПИВОВАРОВА</a:t>
            </a:r>
            <a:endParaRPr lang="ru-RU" b="1" dirty="0"/>
          </a:p>
        </p:txBody>
      </p:sp>
      <p:pic>
        <p:nvPicPr>
          <p:cNvPr id="3" name="Рисунок 2" descr="Ирина Пивоварова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1928802"/>
            <a:ext cx="2713369" cy="395289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001">
            <a:schemeClr val="lt2"/>
          </a:fillRef>
          <a:effectRef idx="0">
            <a:schemeClr val="accent3"/>
          </a:effectRef>
          <a:fontRef idx="minor">
            <a:schemeClr val="dk1"/>
          </a:fontRef>
        </p:style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2" descr="Плейкаст &quot;МАМА ПРОСТИ ВСЕ МОИ ГРЕХИ ! . МАМА ПРОСТИ ! . ПРОСТИ МАМА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143504" y="3714752"/>
            <a:ext cx="1692486" cy="1285884"/>
          </a:xfrm>
          <a:prstGeom prst="rect">
            <a:avLst/>
          </a:prstGeom>
          <a:noFill/>
        </p:spPr>
      </p:pic>
      <p:pic>
        <p:nvPicPr>
          <p:cNvPr id="9" name="Picture 10" descr="Почему ребенок задирает ноги / Полезные правил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72330" y="3500438"/>
            <a:ext cx="1504961" cy="2116350"/>
          </a:xfrm>
          <a:prstGeom prst="rect">
            <a:avLst/>
          </a:prstGeom>
          <a:noFill/>
        </p:spPr>
      </p:pic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42843" y="357166"/>
          <a:ext cx="8786875" cy="562072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30628"/>
                <a:gridCol w="2112843"/>
                <a:gridCol w="417786"/>
                <a:gridCol w="1651908"/>
                <a:gridCol w="2073710"/>
              </a:tblGrid>
              <a:tr h="2786082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635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635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635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67787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lToTr w="762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lToTr w="762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</a:tr>
            </a:tbl>
          </a:graphicData>
        </a:graphic>
      </p:graphicFrame>
      <p:pic>
        <p:nvPicPr>
          <p:cNvPr id="3" name="Picture 2" descr="Скачать обои Небо, Синие Небо, Красиво бесплатно для рабочего стола в разрешении 2127x1080 - картинка 365985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85720" y="500043"/>
            <a:ext cx="2428892" cy="2500330"/>
          </a:xfrm>
          <a:prstGeom prst="rect">
            <a:avLst/>
          </a:prstGeom>
          <a:noFill/>
        </p:spPr>
      </p:pic>
      <p:pic>
        <p:nvPicPr>
          <p:cNvPr id="4" name="Picture 4" descr="Из-за стаи голубей самолет в США был вынужден вернуться в аэропорт :: Новости - RuFox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823441" y="500042"/>
            <a:ext cx="2357685" cy="2500329"/>
          </a:xfrm>
          <a:prstGeom prst="rect">
            <a:avLst/>
          </a:prstGeom>
          <a:noFill/>
        </p:spPr>
      </p:pic>
      <p:pic>
        <p:nvPicPr>
          <p:cNvPr id="5" name="Picture 6" descr="Два летающих голубей с распростертыми крыльями на небе фоне Фотография ... &quot; Фотобанк - бесплатный сток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286380" y="500042"/>
            <a:ext cx="2286015" cy="2500330"/>
          </a:xfrm>
          <a:prstGeom prst="rect">
            <a:avLst/>
          </a:prstGeom>
          <a:noFill/>
        </p:spPr>
      </p:pic>
      <p:pic>
        <p:nvPicPr>
          <p:cNvPr id="6" name="Picture 8" descr="Форум строителей. . Ремонт квартиры своими руками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85720" y="3496519"/>
            <a:ext cx="2357454" cy="1519227"/>
          </a:xfrm>
          <a:prstGeom prst="rect">
            <a:avLst/>
          </a:prstGeom>
          <a:noFill/>
        </p:spPr>
      </p:pic>
      <p:pic>
        <p:nvPicPr>
          <p:cNvPr id="7" name="Picture 10" descr="Почему ребенок задирает ноги / Полезные правил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8926" y="3357562"/>
            <a:ext cx="1698636" cy="2388706"/>
          </a:xfrm>
          <a:prstGeom prst="rect">
            <a:avLst/>
          </a:prstGeom>
          <a:noFill/>
        </p:spPr>
      </p:pic>
      <p:pic>
        <p:nvPicPr>
          <p:cNvPr id="17412" name="Picture 4" descr="Михаил, все честно и быстро - Страница 12 - Часовой форум Watch.Ru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7786710" y="1071546"/>
            <a:ext cx="1071570" cy="11935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86000" y="785794"/>
            <a:ext cx="45720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Хочу летать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В синем-синем небе</a:t>
            </a:r>
          </a:p>
          <a:p>
            <a:r>
              <a:rPr lang="ru-RU" dirty="0" smtClean="0"/>
              <a:t>Белой-белой стаей</a:t>
            </a:r>
          </a:p>
          <a:p>
            <a:r>
              <a:rPr lang="ru-RU" dirty="0" smtClean="0"/>
              <a:t>Голуби летают, —Очень хорошо!</a:t>
            </a:r>
          </a:p>
          <a:p>
            <a:r>
              <a:rPr lang="ru-RU" dirty="0" smtClean="0"/>
              <a:t>На сарай я влезу</a:t>
            </a:r>
          </a:p>
          <a:p>
            <a:r>
              <a:rPr lang="ru-RU" dirty="0" smtClean="0"/>
              <a:t>И взмахну руками...</a:t>
            </a:r>
          </a:p>
          <a:p>
            <a:r>
              <a:rPr lang="ru-RU" dirty="0" smtClean="0"/>
              <a:t>Но только я не голубь,</a:t>
            </a:r>
          </a:p>
          <a:p>
            <a:r>
              <a:rPr lang="ru-RU" dirty="0" smtClean="0"/>
              <a:t>Я не полечу: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61</TotalTime>
  <Words>35</Words>
  <Application>Microsoft Office PowerPoint</Application>
  <PresentationFormat>Экран (4:3)</PresentationFormat>
  <Paragraphs>29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Трек</vt:lpstr>
      <vt:lpstr>Слайд 1</vt:lpstr>
      <vt:lpstr>ИРИНА ПИВОВАРОВА</vt:lpstr>
      <vt:lpstr>Слайд 3</vt:lpstr>
      <vt:lpstr>Слайд 4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7</cp:revision>
  <dcterms:created xsi:type="dcterms:W3CDTF">2015-04-05T09:19:17Z</dcterms:created>
  <dcterms:modified xsi:type="dcterms:W3CDTF">2017-10-14T15:46:54Z</dcterms:modified>
</cp:coreProperties>
</file>