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9A16-3669-4655-BE16-644ABB9E2576}" type="datetimeFigureOut">
              <a:rPr lang="ru-RU" smtClean="0">
                <a:solidFill>
                  <a:prstClr val="white"/>
                </a:solidFill>
              </a:rPr>
              <a:pPr/>
              <a:t>06.12.2012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1BFF-B619-4849-AC62-C9D6253903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9A16-3669-4655-BE16-644ABB9E2576}" type="datetimeFigureOut">
              <a:rPr lang="ru-RU" smtClean="0">
                <a:solidFill>
                  <a:prstClr val="white"/>
                </a:solidFill>
              </a:rPr>
              <a:pPr/>
              <a:t>06.12.2012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1BFF-B619-4849-AC62-C9D62539039C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9A16-3669-4655-BE16-644ABB9E2576}" type="datetimeFigureOut">
              <a:rPr lang="ru-RU" smtClean="0">
                <a:solidFill>
                  <a:prstClr val="white"/>
                </a:solidFill>
              </a:rPr>
              <a:pPr/>
              <a:t>06.12.2012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1BFF-B619-4849-AC62-C9D62539039C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9A16-3669-4655-BE16-644ABB9E2576}" type="datetimeFigureOut">
              <a:rPr lang="ru-RU" smtClean="0">
                <a:solidFill>
                  <a:prstClr val="white"/>
                </a:solidFill>
              </a:rPr>
              <a:pPr/>
              <a:t>06.12.2012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1BFF-B619-4849-AC62-C9D62539039C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9A16-3669-4655-BE16-644ABB9E2576}" type="datetimeFigureOut">
              <a:rPr lang="ru-RU" smtClean="0">
                <a:solidFill>
                  <a:prstClr val="white"/>
                </a:solidFill>
              </a:rPr>
              <a:pPr/>
              <a:t>06.12.2012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1BFF-B619-4849-AC62-C9D62539039C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9A16-3669-4655-BE16-644ABB9E2576}" type="datetimeFigureOut">
              <a:rPr lang="ru-RU" smtClean="0">
                <a:solidFill>
                  <a:prstClr val="white"/>
                </a:solidFill>
              </a:rPr>
              <a:pPr/>
              <a:t>06.12.2012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1BFF-B619-4849-AC62-C9D62539039C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9A16-3669-4655-BE16-644ABB9E2576}" type="datetimeFigureOut">
              <a:rPr lang="ru-RU" smtClean="0">
                <a:solidFill>
                  <a:prstClr val="white"/>
                </a:solidFill>
              </a:rPr>
              <a:pPr/>
              <a:t>06.12.2012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1BFF-B619-4849-AC62-C9D62539039C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9A16-3669-4655-BE16-644ABB9E2576}" type="datetimeFigureOut">
              <a:rPr lang="ru-RU" smtClean="0">
                <a:solidFill>
                  <a:prstClr val="white"/>
                </a:solidFill>
              </a:rPr>
              <a:pPr/>
              <a:t>06.12.2012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1BFF-B619-4849-AC62-C9D62539039C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9A16-3669-4655-BE16-644ABB9E2576}" type="datetimeFigureOut">
              <a:rPr lang="ru-RU" smtClean="0">
                <a:solidFill>
                  <a:prstClr val="white"/>
                </a:solidFill>
              </a:rPr>
              <a:pPr/>
              <a:t>06.12.2012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1BFF-B619-4849-AC62-C9D62539039C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9A16-3669-4655-BE16-644ABB9E2576}" type="datetimeFigureOut">
              <a:rPr lang="ru-RU" smtClean="0">
                <a:solidFill>
                  <a:prstClr val="white"/>
                </a:solidFill>
              </a:rPr>
              <a:pPr/>
              <a:t>06.12.2012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1BFF-B619-4849-AC62-C9D62539039C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9A16-3669-4655-BE16-644ABB9E2576}" type="datetimeFigureOut">
              <a:rPr lang="ru-RU" smtClean="0">
                <a:solidFill>
                  <a:prstClr val="white"/>
                </a:solidFill>
              </a:rPr>
              <a:pPr/>
              <a:t>06.12.2012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1BFF-B619-4849-AC62-C9D62539039C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D5B9A16-3669-4655-BE16-644ABB9E2576}" type="datetimeFigureOut">
              <a:rPr lang="ru-RU" smtClean="0">
                <a:solidFill>
                  <a:prstClr val="white"/>
                </a:solidFill>
              </a:rPr>
              <a:pPr/>
              <a:t>06.12.2012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6441BFF-B619-4849-AC62-C9D62539039C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60649"/>
            <a:ext cx="8928992" cy="252028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/>
              <a:t>Презентация </a:t>
            </a:r>
            <a:r>
              <a:rPr lang="ru-RU" sz="4400" b="1" i="1" dirty="0" smtClean="0"/>
              <a:t>логических игр математического содержания</a:t>
            </a:r>
            <a:endParaRPr lang="ru-RU" sz="44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293096"/>
            <a:ext cx="8062912" cy="1752600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Разработчик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воспитатель высшей категории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МАДОУ ЦРР д/с №83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Карпенко Ольга Владимировна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99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8496944" cy="2304256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Логические задачи.</a:t>
            </a:r>
            <a:b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</a:rPr>
              <a:t>Цель: осуществление мыслительного процесса, связанного с использованием понятий логических конструкций,  существующих на базе языковых средств.</a:t>
            </a:r>
            <a:endParaRPr lang="ru-RU" sz="2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708920"/>
            <a:ext cx="8352927" cy="1008112"/>
          </a:xfrm>
        </p:spPr>
        <p:txBody>
          <a:bodyPr>
            <a:normAutofit/>
          </a:bodyPr>
          <a:lstStyle/>
          <a:p>
            <a:pPr algn="ctr"/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</a:rPr>
              <a:t>В 3-х разных тарелках лежат разные фрукты. Яблоки лежат не на синей и не на желтой тарелках. Капуста не на синей и не на красной. На какой тарелке лежат яблоки, капуста и помидоры?</a:t>
            </a:r>
            <a:endParaRPr lang="ru-RU" sz="1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194" name="Picture 2" descr="C:\Users\Даша\Desktop\101NIKON\DSCN14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62474"/>
            <a:ext cx="4393539" cy="329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3055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548680"/>
            <a:ext cx="4317763" cy="2232248"/>
          </a:xfrm>
        </p:spPr>
        <p:txBody>
          <a:bodyPr/>
          <a:lstStyle/>
          <a:p>
            <a:pPr algn="ctr"/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У Наташи платье не розового и не зеленого цвета. На ее платье есть горошек. Найди платье Наташи.</a:t>
            </a:r>
            <a:endParaRPr lang="ru-RU" sz="28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5946" y="3717032"/>
            <a:ext cx="4346710" cy="295232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Красная Шапочка, Кот в сапогах живут в разных домах. Красная Шапочка живет не в красном и не в синем. Кот в сапогах не в красном и не в зеленом. Догадайся, в каком домике живет Буратино?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9218" name="Picture 2" descr="C:\Users\Даша\Desktop\101NIKON\DSCN14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935" y="16202"/>
            <a:ext cx="4718733" cy="3538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Даша\Desktop\101NIKON\DSCN147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3542"/>
            <a:ext cx="4459935" cy="334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518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</a:rPr>
              <a:t>Цели:</a:t>
            </a:r>
            <a:endParaRPr lang="ru-RU" sz="4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72816"/>
            <a:ext cx="8496943" cy="4608512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1)Развитие познавательных процессов: внимания, восприятия, воображения, памяти и мышления.</a:t>
            </a:r>
          </a:p>
          <a:p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2)Развитие умственной активности, самостоятельности мысли, творческого отношения к учебной задаче, инициативы.</a:t>
            </a:r>
          </a:p>
          <a:p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3)Овладение на элементарном уровне такими приемами логического мышления, как сравнение, обобщение, классификация, систематизация и смысловое соотношение.</a:t>
            </a:r>
            <a:endParaRPr lang="ru-RU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827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0"/>
            <a:ext cx="7344816" cy="1124744"/>
          </a:xfrm>
        </p:spPr>
        <p:txBody>
          <a:bodyPr/>
          <a:lstStyle/>
          <a:p>
            <a:pPr algn="ctr"/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Игра «Перестановки»</a:t>
            </a:r>
            <a:b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Цель: развитие способности планировать свои действия в уме.</a:t>
            </a:r>
            <a:endParaRPr lang="ru-RU" sz="24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44824"/>
            <a:ext cx="4536504" cy="4824536"/>
          </a:xfrm>
        </p:spPr>
        <p:txBody>
          <a:bodyPr>
            <a:normAutofit lnSpcReduction="10000"/>
          </a:bodyPr>
          <a:lstStyle/>
          <a:p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</a:rPr>
              <a:t>Ход игры:</a:t>
            </a:r>
          </a:p>
          <a:p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</a:rPr>
              <a:t>Необходимо за определенное количество перестановок (ходов) разместить картинки в верхней карточке на те же места, что и в нижней. Можно за один ход переставлять одну карточку на свободное место.</a:t>
            </a:r>
            <a:endParaRPr lang="ru-RU" sz="28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Даша\Desktop\101NIKON\DSCN14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632" y="1109789"/>
            <a:ext cx="3763931" cy="2823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аша\Desktop\101NIKON\DSCN14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51564"/>
            <a:ext cx="3745483" cy="2809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021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856984" cy="1470025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Игра «Найди недостающую фигуру»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7731086" cy="4896544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Цель: учить путем зрительного и мыслительного анализа рядов фигур, по горизонтали выбирать недостающую из предложенных фигур. Упражнять детей в доказательстве решений.</a:t>
            </a:r>
            <a:endParaRPr lang="ru-RU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Даша\Desktop\101NIKON\DSCN14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2952"/>
            <a:ext cx="4393506" cy="3295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Даша\Desktop\101NIKON\DSCN14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566" y="3212952"/>
            <a:ext cx="4393506" cy="3295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4829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882"/>
            <a:ext cx="8964488" cy="1008112"/>
          </a:xfrm>
        </p:spPr>
        <p:txBody>
          <a:bodyPr/>
          <a:lstStyle/>
          <a:p>
            <a:pPr algn="ctr"/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</a:rPr>
              <a:t>Задачи на нахождение признаков отличия одной группы фигу от другой.</a:t>
            </a:r>
            <a:endParaRPr lang="ru-RU" sz="28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052736"/>
            <a:ext cx="7659078" cy="3289920"/>
          </a:xfrm>
        </p:spPr>
        <p:txBody>
          <a:bodyPr>
            <a:normAutofit/>
          </a:bodyPr>
          <a:lstStyle/>
          <a:p>
            <a:endParaRPr lang="ru-RU" i="1" dirty="0" smtClean="0">
              <a:solidFill>
                <a:srgbClr val="7030A0"/>
              </a:solidFill>
            </a:endParaRPr>
          </a:p>
          <a:p>
            <a:r>
              <a:rPr lang="ru-RU" i="1" dirty="0" smtClean="0">
                <a:solidFill>
                  <a:srgbClr val="7030A0"/>
                </a:solidFill>
              </a:rPr>
              <a:t>Цель: упражнять в последовательном анализе каждой группы фигур, выделении и обобщении признаков, свойственных фигурам каждой из групп, сопоставлении их, обосновании найденного решения.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Даша\Desktop\101NIKON\DSCN14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" y="3100992"/>
            <a:ext cx="4427984" cy="3321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Даша\Desktop\101NIKON\DSCN14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486" y="3078699"/>
            <a:ext cx="4465514" cy="3349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943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60649"/>
            <a:ext cx="7117180" cy="1008112"/>
          </a:xfrm>
        </p:spPr>
        <p:txBody>
          <a:bodyPr/>
          <a:lstStyle/>
          <a:p>
            <a:pPr algn="ctr"/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Игра «Путешествие животных»</a:t>
            </a:r>
            <a:endParaRPr lang="ru-RU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84784"/>
            <a:ext cx="8568952" cy="5184576"/>
          </a:xfrm>
        </p:spPr>
        <p:txBody>
          <a:bodyPr>
            <a:normAutofit lnSpcReduction="10000"/>
          </a:bodyPr>
          <a:lstStyle/>
          <a:p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Цель: формировать умение рассматривать различные пути или варианты достижения цели.</a:t>
            </a:r>
          </a:p>
          <a:p>
            <a:endParaRPr lang="ru-RU" i="1" dirty="0">
              <a:solidFill>
                <a:srgbClr val="7030A0"/>
              </a:solidFill>
            </a:endParaRPr>
          </a:p>
          <a:p>
            <a:endParaRPr lang="ru-RU" i="1" dirty="0" smtClean="0">
              <a:solidFill>
                <a:srgbClr val="7030A0"/>
              </a:solidFill>
            </a:endParaRPr>
          </a:p>
          <a:p>
            <a:endParaRPr lang="ru-RU" i="1" dirty="0">
              <a:solidFill>
                <a:srgbClr val="7030A0"/>
              </a:solidFill>
            </a:endParaRPr>
          </a:p>
          <a:p>
            <a:endParaRPr lang="ru-RU" i="1" dirty="0" smtClean="0">
              <a:solidFill>
                <a:srgbClr val="7030A0"/>
              </a:solidFill>
            </a:endParaRPr>
          </a:p>
          <a:p>
            <a:endParaRPr lang="ru-RU" i="1" dirty="0">
              <a:solidFill>
                <a:srgbClr val="7030A0"/>
              </a:solidFill>
            </a:endParaRPr>
          </a:p>
          <a:p>
            <a:endParaRPr lang="ru-RU" i="1" dirty="0" smtClean="0">
              <a:solidFill>
                <a:srgbClr val="7030A0"/>
              </a:solidFill>
            </a:endParaRPr>
          </a:p>
          <a:p>
            <a:endParaRPr lang="ru-RU" i="1" dirty="0">
              <a:solidFill>
                <a:srgbClr val="7030A0"/>
              </a:solidFill>
            </a:endParaRPr>
          </a:p>
          <a:p>
            <a:endParaRPr lang="ru-RU" i="1" dirty="0" smtClean="0">
              <a:solidFill>
                <a:srgbClr val="7030A0"/>
              </a:solidFill>
            </a:endParaRPr>
          </a:p>
          <a:p>
            <a:r>
              <a:rPr lang="ru-RU" i="1" dirty="0" smtClean="0">
                <a:solidFill>
                  <a:srgbClr val="7030A0"/>
                </a:solidFill>
              </a:rPr>
              <a:t>Ход игры: птичка умеет прыгать с одного квадрата на другой по опреде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ленному </a:t>
            </a:r>
            <a:r>
              <a:rPr lang="ru-RU" i="1" dirty="0" smtClean="0">
                <a:solidFill>
                  <a:srgbClr val="7030A0"/>
                </a:solidFill>
              </a:rPr>
              <a:t>правилу. Она прыгает через одну клеточку в любом направлении. Как ей добраться от дерева до елочки?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4098" name="Picture 2" descr="C:\Users\Даша\Desktop\101NIKON\DSCN14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402" y="2204863"/>
            <a:ext cx="4381748" cy="328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793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8352928" cy="1181993"/>
          </a:xfrm>
        </p:spPr>
        <p:txBody>
          <a:bodyPr/>
          <a:lstStyle/>
          <a:p>
            <a:pPr algn="ctr"/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Игра «Посчитай сколько треугольников»</a:t>
            </a:r>
            <a:endParaRPr lang="ru-RU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340768"/>
            <a:ext cx="7488832" cy="1008112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</a:rPr>
              <a:t>Цель: активизация умственной деятельности детей. Используются в качестве «умственной гимнастики».</a:t>
            </a:r>
            <a:endParaRPr lang="ru-RU" sz="24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122" name="Picture 2" descr="C:\Users\Даша\Desktop\101NIKON\DSCN14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16413"/>
            <a:ext cx="4415993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Даша\Desktop\101NIKON\DSCN146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017" y="2708920"/>
            <a:ext cx="4416984" cy="331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7157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848872" cy="165618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Игра «Опиши фигуру»</a:t>
            </a:r>
            <a:b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800" b="1" i="1" dirty="0" smtClean="0">
                <a:solidFill>
                  <a:schemeClr val="accent5">
                    <a:lumMod val="50000"/>
                  </a:schemeClr>
                </a:solidFill>
              </a:rPr>
              <a:t>Цель: формирование понятия об отрицании некоторого свойства с помощью «НЕ»</a:t>
            </a:r>
            <a:endParaRPr lang="ru-RU" sz="18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" y="2204864"/>
            <a:ext cx="4427984" cy="2088232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Ход игры: ребенку дается блок Дьенеша. Необходимо закрыть на карточке те символы, которые не относятся к данной фигуре.</a:t>
            </a:r>
            <a:endParaRPr lang="ru-RU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146" name="Picture 2" descr="C:\Users\Даша\Desktop\101NIKON\DSCN14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265" y="2492896"/>
            <a:ext cx="4009539" cy="3007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Даша\Desktop\101NIKON\DSCN14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61048"/>
            <a:ext cx="3721540" cy="2791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038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"/>
            <a:ext cx="7117180" cy="908720"/>
          </a:xfrm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  <a:t>Игра «Построй дорожку»</a:t>
            </a:r>
            <a:endParaRPr lang="ru-RU" sz="36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5" y="933902"/>
            <a:ext cx="3419872" cy="5231401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Цель: закреплять знания о геометрических фигурах, их признаках и свойствах. Развивать умение размещать блоки в определенной последовательности.</a:t>
            </a:r>
          </a:p>
          <a:p>
            <a:endParaRPr lang="ru-RU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Ход игры: по определенному правилу необходимо построить дорожку для лисенка.</a:t>
            </a:r>
            <a:endParaRPr lang="ru-RU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170" name="Picture 2" descr="C:\Users\Даша\Desktop\101NIKON\DSCN14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908720"/>
            <a:ext cx="417646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Даша\Desktop\101NIKON\DSCN14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601690"/>
            <a:ext cx="4297539" cy="3223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502137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49</TotalTime>
  <Words>416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Spring</vt:lpstr>
      <vt:lpstr>Презентация логических игр математического содержания</vt:lpstr>
      <vt:lpstr>Цели:</vt:lpstr>
      <vt:lpstr>Игра «Перестановки» Цель: развитие способности планировать свои действия в уме.</vt:lpstr>
      <vt:lpstr>Игра «Найди недостающую фигуру»</vt:lpstr>
      <vt:lpstr>Задачи на нахождение признаков отличия одной группы фигу от другой.</vt:lpstr>
      <vt:lpstr>Игра «Путешествие животных»</vt:lpstr>
      <vt:lpstr>Игра «Посчитай сколько треугольников»</vt:lpstr>
      <vt:lpstr>Игра «Опиши фигуру»  Цель: формирование понятия об отрицании некоторого свойства с помощью «НЕ»</vt:lpstr>
      <vt:lpstr>Игра «Построй дорожку»</vt:lpstr>
      <vt:lpstr>Логические задачи.  Цель: осуществление мыслительного процесса, связанного с использованием понятий логических конструкций,  существующих на базе языковых средств.</vt:lpstr>
      <vt:lpstr>У Наташи платье не розового и не зеленого цвета. На ее платье есть горошек. Найди платье Наташи.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логических игр математического содержания</dc:title>
  <dc:creator>Даша</dc:creator>
  <cp:lastModifiedBy>Даша</cp:lastModifiedBy>
  <cp:revision>5</cp:revision>
  <dcterms:created xsi:type="dcterms:W3CDTF">2012-12-06T08:48:30Z</dcterms:created>
  <dcterms:modified xsi:type="dcterms:W3CDTF">2012-12-06T09:38:03Z</dcterms:modified>
</cp:coreProperties>
</file>