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58" r:id="rId6"/>
    <p:sldId id="272" r:id="rId7"/>
    <p:sldId id="264" r:id="rId8"/>
    <p:sldId id="276" r:id="rId9"/>
    <p:sldId id="260" r:id="rId10"/>
    <p:sldId id="266" r:id="rId11"/>
    <p:sldId id="262" r:id="rId12"/>
    <p:sldId id="269" r:id="rId13"/>
    <p:sldId id="267" r:id="rId14"/>
    <p:sldId id="268" r:id="rId15"/>
    <p:sldId id="270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C8AE1-0D8D-4AD7-9BE1-7614001930F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D051E-27D6-4C76-A111-40F4D561B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96A8B-5B1D-4598-A276-565C61507264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3E42C-1DD4-4D1E-87DE-534D20948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741AD-6123-4FC2-975F-11D74B00A785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A39B9-CB96-4929-B7AD-4BB9185AF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4BA6F-2C35-4395-A9CA-53A8A0C7FCE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3D34F-2B31-421A-9921-5C5095BB6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AF431-4DC7-45ED-8FC9-B6C1E5EAF26B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04FB2-CC0C-414D-A67A-A6ED045A2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CCFFFF"/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9485FF-975D-4758-ACF3-10D6B1F0A9AA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2AFCED-54EB-42B4-8E85-01BE9D2AB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2000240"/>
            <a:ext cx="424847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 </a:t>
            </a:r>
            <a:r>
              <a:rPr lang="ru-RU" sz="54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«Я леплю из пластилина»</a:t>
            </a:r>
            <a:endParaRPr lang="ru-RU" sz="5400" b="1" dirty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47813" y="3429001"/>
            <a:ext cx="4752975" cy="19288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solidFill>
                <a:srgbClr val="0070C0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+mn-lt"/>
                <a:cs typeface="+mn-cs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+mn-lt"/>
                <a:cs typeface="+mn-cs"/>
              </a:rPr>
              <a:t>Воспитатель </a:t>
            </a:r>
            <a:endParaRPr lang="ru-RU" sz="2000" dirty="0" smtClean="0">
              <a:solidFill>
                <a:srgbClr val="0070C0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+mn-lt"/>
                <a:cs typeface="+mn-cs"/>
              </a:rPr>
              <a:t>МБДОУ «Детский сад № 388»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err="1" smtClean="0">
                <a:solidFill>
                  <a:srgbClr val="0070C0"/>
                </a:solidFill>
                <a:latin typeface="+mn-lt"/>
                <a:cs typeface="+mn-cs"/>
              </a:rPr>
              <a:t>Кондакова</a:t>
            </a:r>
            <a:r>
              <a:rPr lang="ru-RU" sz="2000" dirty="0" smtClean="0">
                <a:solidFill>
                  <a:srgbClr val="0070C0"/>
                </a:solidFill>
                <a:latin typeface="+mn-lt"/>
                <a:cs typeface="+mn-cs"/>
              </a:rPr>
              <a:t> Надежда Иосифовна</a:t>
            </a:r>
            <a:endParaRPr lang="ru-RU" sz="20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Конструктивный спосо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ластический способ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омбинированный спосо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Рельефная леп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рм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одульная леп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Мы  волшебным  пластилином создаём свои картины!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H:\первая категория 2018\DSC04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2568" y="2195865"/>
            <a:ext cx="3960441" cy="2970330"/>
          </a:xfrm>
          <a:prstGeom prst="rect">
            <a:avLst/>
          </a:prstGeom>
          <a:noFill/>
        </p:spPr>
      </p:pic>
      <p:pic>
        <p:nvPicPr>
          <p:cNvPr id="1027" name="Picture 3" descr="H:\первая категория 2018\DSC041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291569" y="2269271"/>
            <a:ext cx="3971636" cy="29787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+mn-lt"/>
                <a:ea typeface="Batang" pitchFamily="18" charset="-127"/>
              </a:rPr>
              <a:t>Я весь мир слепить готов-</a:t>
            </a:r>
            <a:br>
              <a:rPr lang="ru-RU" sz="2400" b="1" dirty="0" smtClean="0">
                <a:solidFill>
                  <a:srgbClr val="0070C0"/>
                </a:solidFill>
                <a:latin typeface="+mn-lt"/>
                <a:ea typeface="Batang" pitchFamily="18" charset="-127"/>
              </a:rPr>
            </a:br>
            <a:r>
              <a:rPr lang="ru-RU" sz="2400" b="1" dirty="0" smtClean="0">
                <a:solidFill>
                  <a:srgbClr val="0070C0"/>
                </a:solidFill>
                <a:latin typeface="+mn-lt"/>
                <a:ea typeface="Batang" pitchFamily="18" charset="-127"/>
              </a:rPr>
              <a:t>Дом, машину, двух котов.</a:t>
            </a:r>
            <a:br>
              <a:rPr lang="ru-RU" sz="2400" b="1" dirty="0" smtClean="0">
                <a:solidFill>
                  <a:srgbClr val="0070C0"/>
                </a:solidFill>
                <a:latin typeface="+mn-lt"/>
                <a:ea typeface="Batang" pitchFamily="18" charset="-127"/>
              </a:rPr>
            </a:br>
            <a:r>
              <a:rPr lang="ru-RU" sz="2400" b="1" dirty="0" smtClean="0">
                <a:solidFill>
                  <a:srgbClr val="0070C0"/>
                </a:solidFill>
                <a:latin typeface="+mn-lt"/>
                <a:ea typeface="Batang" pitchFamily="18" charset="-127"/>
              </a:rPr>
              <a:t>Я сегодня властелин –</a:t>
            </a:r>
            <a:br>
              <a:rPr lang="ru-RU" sz="2400" b="1" dirty="0" smtClean="0">
                <a:solidFill>
                  <a:srgbClr val="0070C0"/>
                </a:solidFill>
                <a:latin typeface="+mn-lt"/>
                <a:ea typeface="Batang" pitchFamily="18" charset="-127"/>
              </a:rPr>
            </a:br>
            <a:r>
              <a:rPr lang="ru-RU" sz="2400" b="1" dirty="0" smtClean="0">
                <a:solidFill>
                  <a:srgbClr val="0070C0"/>
                </a:solidFill>
                <a:latin typeface="+mn-lt"/>
                <a:ea typeface="Batang" pitchFamily="18" charset="-127"/>
              </a:rPr>
              <a:t>У меня есть …</a:t>
            </a:r>
          </a:p>
        </p:txBody>
      </p:sp>
      <p:pic>
        <p:nvPicPr>
          <p:cNvPr id="4" name="Picture 7" descr="source_plastilin_multiki_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000240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lepk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29809">
            <a:off x="540031" y="2544494"/>
            <a:ext cx="30480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+mn-lt"/>
              </a:rPr>
              <a:t>Лепка – это …</a:t>
            </a:r>
            <a:endParaRPr lang="ru-RU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развитие речи и ознакомление с окружающим миром;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развитие фантазии и творчества;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личностное развитие;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эстетическое развитие.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Лепка в детском саду – вид изобразительной деятельности, в процессе которой дети изображают предметы окружающей действительности, создают пластический образ из мягких материалов (глины, пластилина и пр.)</a:t>
            </a:r>
            <a:endParaRPr lang="ru-RU" sz="2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000240"/>
            <a:ext cx="7072362" cy="258088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Лепка: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Развивает у детей наблюдательность, чувство осязания;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Вырабатывает более полные образные представления;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Укрепляет зрительную память, мелкую мускулатуру рук;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Развивает воображение и творческие способности;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Отвечает возрастным особенностям детей, удовлетворяя их потребность в деятельности.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Гл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11111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22222222222222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143248"/>
            <a:ext cx="27051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333333333333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928670"/>
            <a:ext cx="251460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27016">
            <a:off x="1486937" y="1768069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00042"/>
            <a:ext cx="2500313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500166" y="214290"/>
            <a:ext cx="7072362" cy="785818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66CC"/>
                </a:solidFill>
                <a:effectLst/>
              </a:rPr>
              <a:t>Лепка из пластилина</a:t>
            </a:r>
          </a:p>
        </p:txBody>
      </p:sp>
      <p:pic>
        <p:nvPicPr>
          <p:cNvPr id="8197" name="Picture 5" descr="massa-dlja-lepki-schastlivaja-ulit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000372"/>
            <a:ext cx="2476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pingvin-plastil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500174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5720" y="1357298"/>
            <a:ext cx="50720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«Виды, способы и техники лепки в 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детском саду»</a:t>
            </a:r>
            <a:endParaRPr lang="ru-RU" sz="2000" dirty="0"/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82453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+mn-lt"/>
              </a:rPr>
              <a:t>Технику лепки составляет перечень тех действий руками, которыми дети постепенно овладевают</a:t>
            </a:r>
            <a:br>
              <a:rPr lang="ru-RU" sz="24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*Младший дошкольный возраст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- раскатывание;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- скатывание;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- вдавливание пальцем;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- </a:t>
            </a:r>
            <a:r>
              <a:rPr lang="ru-RU" sz="2000" b="1" dirty="0" err="1" smtClean="0">
                <a:solidFill>
                  <a:srgbClr val="0070C0"/>
                </a:solidFill>
                <a:latin typeface="+mn-lt"/>
              </a:rPr>
              <a:t>прищипывание</a:t>
            </a: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- сплющивание;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- оттягивание;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- присоединение.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*Средний дошкольный возраст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 - </a:t>
            </a:r>
            <a:r>
              <a:rPr lang="ru-RU" sz="2000" b="1" dirty="0" err="1" smtClean="0">
                <a:solidFill>
                  <a:srgbClr val="0070C0"/>
                </a:solidFill>
                <a:latin typeface="+mn-lt"/>
              </a:rPr>
              <a:t>примазывание</a:t>
            </a: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 - </a:t>
            </a:r>
            <a:r>
              <a:rPr lang="ru-RU" sz="2000" b="1" dirty="0" err="1" smtClean="0">
                <a:solidFill>
                  <a:srgbClr val="0070C0"/>
                </a:solidFill>
                <a:latin typeface="+mn-lt"/>
              </a:rPr>
              <a:t>защипывание</a:t>
            </a: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 - вытягивание;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 - сглаживание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*Старший дошкольный возраст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 - Совершенствование техники лепки;</a:t>
            </a:r>
            <a:br>
              <a:rPr lang="ru-RU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 - использование знакомых приемов лепки</a:t>
            </a:r>
            <a:r>
              <a:rPr lang="ru-RU" sz="16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+mn-lt"/>
              </a:rPr>
            </a:br>
            <a:endParaRPr lang="ru-RU" sz="1600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ransition spd="med">
    <p:dissolve/>
    <p:sndAc>
      <p:endSnd/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335_sh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286</TotalTime>
  <Words>119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43335_shk</vt:lpstr>
      <vt:lpstr>Слайд 1</vt:lpstr>
      <vt:lpstr>Я весь мир слепить готов- Дом, машину, двух котов. Я сегодня властелин – У меня есть …</vt:lpstr>
      <vt:lpstr>Лепка – это …</vt:lpstr>
      <vt:lpstr> Лепка в детском саду – вид изобразительной деятельности, в процессе которой дети изображают предметы окружающей действительности, создают пластический образ из мягких материалов (глины, пластилина и пр.)</vt:lpstr>
      <vt:lpstr>Слайд 5</vt:lpstr>
      <vt:lpstr>Слайд 6</vt:lpstr>
      <vt:lpstr>Слайд 7</vt:lpstr>
      <vt:lpstr>Лепка из пластилина</vt:lpstr>
      <vt:lpstr>Технику лепки составляет перечень тех действий руками, которыми дети постепенно овладевают *Младший дошкольный возраст - раскатывание; - скатывание; - вдавливание пальцем; - прищипывание; - сплющивание; - оттягивание; - присоединение. *Средний дошкольный возраст  - примазывание;  - защипывание;  - вытягивание;  - сглаживание *Старший дошкольный возраст  - Совершенствование техники лепки;  - использование знакомых приемов лепки </vt:lpstr>
      <vt:lpstr>Слайд 10</vt:lpstr>
      <vt:lpstr>Слайд 11</vt:lpstr>
      <vt:lpstr>Слайд 12</vt:lpstr>
      <vt:lpstr>Слайд 13</vt:lpstr>
      <vt:lpstr>Слайд 14</vt:lpstr>
      <vt:lpstr>Слайд 15</vt:lpstr>
      <vt:lpstr> Мы  волшебным  пластилином создаём свои картины!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Your User Name</cp:lastModifiedBy>
  <cp:revision>32</cp:revision>
  <dcterms:created xsi:type="dcterms:W3CDTF">2015-01-04T14:16:42Z</dcterms:created>
  <dcterms:modified xsi:type="dcterms:W3CDTF">2017-10-15T07:53:30Z</dcterms:modified>
</cp:coreProperties>
</file>