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DF1BDAA-AF6F-42DD-9210-EF5B3EB12D04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41E4287-62FF-4A5C-BF3D-0946B2434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F1BDAA-AF6F-42DD-9210-EF5B3EB12D04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1E4287-62FF-4A5C-BF3D-0946B2434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DF1BDAA-AF6F-42DD-9210-EF5B3EB12D04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41E4287-62FF-4A5C-BF3D-0946B2434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F1BDAA-AF6F-42DD-9210-EF5B3EB12D04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1E4287-62FF-4A5C-BF3D-0946B2434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DF1BDAA-AF6F-42DD-9210-EF5B3EB12D04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41E4287-62FF-4A5C-BF3D-0946B2434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F1BDAA-AF6F-42DD-9210-EF5B3EB12D04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1E4287-62FF-4A5C-BF3D-0946B2434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F1BDAA-AF6F-42DD-9210-EF5B3EB12D04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1E4287-62FF-4A5C-BF3D-0946B2434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F1BDAA-AF6F-42DD-9210-EF5B3EB12D04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1E4287-62FF-4A5C-BF3D-0946B2434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DF1BDAA-AF6F-42DD-9210-EF5B3EB12D04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1E4287-62FF-4A5C-BF3D-0946B2434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F1BDAA-AF6F-42DD-9210-EF5B3EB12D04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1E4287-62FF-4A5C-BF3D-0946B2434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F1BDAA-AF6F-42DD-9210-EF5B3EB12D04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1E4287-62FF-4A5C-BF3D-0946B2434A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DF1BDAA-AF6F-42DD-9210-EF5B3EB12D04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41E4287-62FF-4A5C-BF3D-0946B2434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4286279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Способы работы с помощью которых достигается усвоение детьми знаний, умений, навыков.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дом\Рабочий стол\Новая папка\DSCN06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630" y="0"/>
            <a:ext cx="9129370" cy="68470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дом\Рабочий стол\Новая папка\DSCN060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630" y="0"/>
            <a:ext cx="9129370" cy="68470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дом\Рабочий стол\Новая папка\SDC1379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N013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дом\Рабочий стол\Новая папка\DSCN033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0973"/>
            <a:ext cx="9144000" cy="68470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дом\Рабочий стол\Новая папка\DSCN025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630" y="0"/>
            <a:ext cx="9129370" cy="68470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дом\Рабочий стол\Новая папка\DSCN06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630" y="0"/>
            <a:ext cx="9129370" cy="68470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дом\Рабочий стол\Новая папка\DSCN06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630" y="0"/>
            <a:ext cx="9129370" cy="68470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дом\Рабочий стол\Новая папка\DSCN06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630" y="0"/>
            <a:ext cx="9129370" cy="68470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дом\Рабочий стол\Новая папка\DSCN017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630" y="0"/>
            <a:ext cx="9129370" cy="68470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дом\Рабочий стол\Новая папка\DSCN07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0973"/>
            <a:ext cx="9129370" cy="68470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дом\Рабочий стол\Новая папка\DSCN015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630" y="0"/>
            <a:ext cx="9129370" cy="68470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18</TotalTime>
  <Words>14</Words>
  <Application>Microsoft Office PowerPoint</Application>
  <PresentationFormat>Экран (4:3)</PresentationFormat>
  <Paragraphs>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Способы работы с помощью которых достигается усвоение детьми знаний, умений, навыков.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Способы работы с помощью которых достигается усвоение детьми знаний, умений, навыков.</dc:title>
  <dc:creator>Dom</dc:creator>
  <cp:lastModifiedBy>Admin</cp:lastModifiedBy>
  <cp:revision>4</cp:revision>
  <dcterms:created xsi:type="dcterms:W3CDTF">2014-03-02T17:21:50Z</dcterms:created>
  <dcterms:modified xsi:type="dcterms:W3CDTF">2017-10-14T17:31:59Z</dcterms:modified>
</cp:coreProperties>
</file>