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58" r:id="rId6"/>
    <p:sldId id="259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0033CC"/>
    <a:srgbClr val="FF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ocuments\Downloads\SHkolnye_pesni_na_1_sentyabrya_-_Zdravstvuj_shkola_zdravstvuj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ocuments\Downloads\SHKOLNYE_PESNI_1_sentyabrya_-_Snova_v_shkolu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52;&#1086;&#1080;%20&#1076;&#1086;&#1082;&#1091;&#1084;&#1077;&#1085;&#1090;&#1099;\2%20&#1082;&#1083;&#1072;&#1089;&#1089;\2&#1044;\videoplayback.3gp" TargetMode="Externa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документы\2 класс\2Д\Plakat_A2_Zdravstvuj_shkola_63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8629221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SHkolnye_pesni_na_1_sentyabrya_-_Zdravstvuj_shkola_zdravstvu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1556792"/>
            <a:ext cx="304800" cy="304800"/>
          </a:xfrm>
          <a:prstGeom prst="rect">
            <a:avLst/>
          </a:prstGeom>
        </p:spPr>
      </p:pic>
      <p:pic>
        <p:nvPicPr>
          <p:cNvPr id="4" name="SHkolnye_pesni_na_1_sentyabrya_-_Zdravstvuj_shkola_zdravstvu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7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075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07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и документы\2 класс\2Д\img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83706">
            <a:off x="658074" y="463402"/>
            <a:ext cx="7620000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SHKOLNYE_PESNI_1_sentyabrya_-_Snova_v_shkol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7584" y="2420888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922782">
            <a:off x="1763688" y="609329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2 класс</a:t>
            </a: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908720"/>
            <a:ext cx="3273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Виктория</a:t>
            </a:r>
          </a:p>
          <a:p>
            <a:endParaRPr lang="ru-RU" sz="3200" dirty="0"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1137074">
            <a:off x="4932040" y="3655477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Эврика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959859">
            <a:off x="1321049" y="5136867"/>
            <a:ext cx="26912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33CC"/>
                </a:solidFill>
                <a:latin typeface="Impact" pitchFamily="34" charset="0"/>
              </a:rPr>
              <a:t>Дружба</a:t>
            </a:r>
            <a:endParaRPr lang="ru-RU" sz="4400" dirty="0">
              <a:solidFill>
                <a:srgbClr val="0033CC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1445790">
            <a:off x="5584347" y="1124744"/>
            <a:ext cx="3340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 Black" pitchFamily="34" charset="0"/>
              </a:rPr>
              <a:t>Всезнайки</a:t>
            </a:r>
            <a:endParaRPr lang="ru-RU" sz="32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196">
            <a:off x="5158652" y="5229200"/>
            <a:ext cx="3619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FF"/>
                </a:solidFill>
                <a:latin typeface="Impact" pitchFamily="34" charset="0"/>
              </a:rPr>
              <a:t>Умники</a:t>
            </a:r>
            <a:r>
              <a:rPr lang="ru-RU" sz="3200" dirty="0" smtClean="0">
                <a:solidFill>
                  <a:srgbClr val="FF00FF"/>
                </a:solidFill>
                <a:latin typeface="Impact" pitchFamily="34" charset="0"/>
              </a:rPr>
              <a:t> и умницы</a:t>
            </a:r>
            <a:endParaRPr lang="ru-RU" sz="3200" dirty="0">
              <a:solidFill>
                <a:srgbClr val="FF00FF"/>
              </a:solidFill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247919">
            <a:off x="5880464" y="2869651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Эрудиты</a:t>
            </a:r>
            <a:endParaRPr lang="ru-RU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787264">
            <a:off x="1691680" y="249289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Impact" pitchFamily="34" charset="0"/>
              </a:rPr>
              <a:t>Знатоки</a:t>
            </a:r>
            <a:endParaRPr lang="ru-RU" sz="36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815509">
            <a:off x="1331640" y="407707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Непоседы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098" name="Picture 2" descr="http://starfotogr.narod.ru/images/ramka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http://www.ccdi.ru/upload/forum/bca5f02a42a1994f6bf065289f9ffea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4664"/>
            <a:ext cx="1958122" cy="2082730"/>
          </a:xfrm>
          <a:prstGeom prst="rect">
            <a:avLst/>
          </a:prstGeom>
          <a:noFill/>
        </p:spPr>
      </p:pic>
      <p:pic>
        <p:nvPicPr>
          <p:cNvPr id="12" name="Picture 2" descr="http://starfotogr.narod.ru/images/ramka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620688"/>
            <a:ext cx="892899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С Н Т С Р Х Л М В К</a:t>
            </a:r>
          </a:p>
          <a:p>
            <a:endParaRPr lang="ru-RU" sz="6600" dirty="0" smtClean="0"/>
          </a:p>
          <a:p>
            <a:r>
              <a:rPr lang="ru-RU" sz="7200" dirty="0" smtClean="0"/>
              <a:t>О А О Е О И У Ы</a:t>
            </a:r>
            <a:endParaRPr lang="ru-RU" sz="7200" dirty="0"/>
          </a:p>
        </p:txBody>
      </p:sp>
      <p:pic>
        <p:nvPicPr>
          <p:cNvPr id="5124" name="Picture 4" descr="http://blogs.sans.org/securingthehuman/files/2012/08/STH-Question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2795463" cy="2096597"/>
          </a:xfrm>
          <a:prstGeom prst="rect">
            <a:avLst/>
          </a:prstGeom>
          <a:noFill/>
        </p:spPr>
      </p:pic>
      <p:pic>
        <p:nvPicPr>
          <p:cNvPr id="5126" name="Picture 6" descr="https://ph0.qna.center/storage/photos/grande36/19586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437112"/>
            <a:ext cx="112051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и документы\2 класс\img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5256584" cy="2956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http://zimob.ru/down/screen/files/a5/a50d39c263f308987473a903c0a68146/37177455/REBUS_4JPG_ZIMOB.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5233641" cy="2448272"/>
          </a:xfrm>
          <a:prstGeom prst="rect">
            <a:avLst/>
          </a:prstGeom>
          <a:noFill/>
        </p:spPr>
      </p:pic>
      <p:pic>
        <p:nvPicPr>
          <p:cNvPr id="2054" name="Picture 6" descr="http://d1.endata.cx/data/games/55669/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836712"/>
            <a:ext cx="2459502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http://prodetstvo.ru/netcat_files/File/rebus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933056"/>
            <a:ext cx="2376264" cy="2688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5536" y="1886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789041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4046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32240" y="350100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4.infourok.ru/uploads/ex/0e47/00015a4e-d2ef2993/3/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7416824" cy="6174687"/>
          </a:xfrm>
          <a:prstGeom prst="rect">
            <a:avLst/>
          </a:prstGeom>
          <a:noFill/>
        </p:spPr>
      </p:pic>
      <p:pic>
        <p:nvPicPr>
          <p:cNvPr id="2" name="videoplayback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1600" y="1844824"/>
            <a:ext cx="7128792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0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Веселая разминка! 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Мои документы\2 класс\2Д\full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727909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664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Четверо туристов. Если присмотреться, можно заметить: столовых приборов на 4 персоны, и в списке на дежурство — 4 имени. 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сегодня, судя по паутине между деревом и палаткой, ребята приехали несколько дней назад.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лодке. Около дерева стоят весла.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картинке есть дерево: с одной стороны ветки короче, с другой длиннее. Как правило, у деревьев с южной стороны ветки длиннее. Ветер дует с  юга. На палатке есть флажок, по которому можно это определить, а также  можно это понять по  пламени  костра.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Шура ловит бабочек. Из-за палатки виден сачок. 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Вася фотографирует природу (потому что из рюкзака с буквой «В» виден штатив от камеры).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Сегодня дежурит Петя (он что-то варит у костра), а вчера, согласно списку, дежурил Коля.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Дата: 8 августа. Судя по списку, раз сегодня дежурит Петя, то число — 8. А поскольку на поляне лежит арбуз, значит, август.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18864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F:\Мои документы\2 класс\2Д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3" y="0"/>
            <a:ext cx="910155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F:\Мои документы\2 класс\2Д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3" y="0"/>
            <a:ext cx="910155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199</TotalTime>
  <Words>219</Words>
  <Application>Microsoft Office PowerPoint</Application>
  <PresentationFormat>Экран (4:3)</PresentationFormat>
  <Paragraphs>27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123</cp:lastModifiedBy>
  <cp:revision>25</cp:revision>
  <dcterms:created xsi:type="dcterms:W3CDTF">2017-07-10T03:33:35Z</dcterms:created>
  <dcterms:modified xsi:type="dcterms:W3CDTF">2017-10-14T10:45:00Z</dcterms:modified>
</cp:coreProperties>
</file>