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E04BED-CCF0-441E-9DA8-9F7EA1FD7239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604848-3034-4801-98B1-DAF282D66F0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2" b="1852"/>
          <a:stretch>
            <a:fillRect/>
          </a:stretch>
        </p:blipFill>
        <p:spPr>
          <a:xfrm>
            <a:off x="-252536" y="-129762"/>
            <a:ext cx="9865096" cy="7124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2695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>
                <a:effectLst/>
              </a:rPr>
              <a:t>T</a:t>
            </a:r>
            <a:r>
              <a:rPr lang="en-US" i="1" dirty="0" smtClean="0">
                <a:effectLst/>
              </a:rPr>
              <a:t>he </a:t>
            </a:r>
            <a:r>
              <a:rPr lang="en-US" i="1" dirty="0">
                <a:effectLst/>
              </a:rPr>
              <a:t>film was written by Charlie Kaufman and directed by Michel </a:t>
            </a:r>
            <a:r>
              <a:rPr lang="en-US" i="1" dirty="0" err="1" smtClean="0">
                <a:effectLst/>
              </a:rPr>
              <a:t>Gondry</a:t>
            </a:r>
            <a:r>
              <a:rPr lang="en-US" i="1" dirty="0" smtClean="0">
                <a:effectLst/>
              </a:rPr>
              <a:t>(2004)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132856"/>
            <a:ext cx="6940725" cy="4566006"/>
          </a:xfrm>
        </p:spPr>
      </p:pic>
    </p:spTree>
    <p:extLst>
      <p:ext uri="{BB962C8B-B14F-4D97-AF65-F5344CB8AC3E}">
        <p14:creationId xmlns:p14="http://schemas.microsoft.com/office/powerpoint/2010/main" val="3318043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>SOME FACTS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ln>
            <a:solidFill>
              <a:srgbClr val="92D050"/>
            </a:solidFill>
          </a:ln>
          <a:effectLst>
            <a:softEdge rad="12700"/>
          </a:effectLst>
        </p:spPr>
        <p:txBody>
          <a:bodyPr/>
          <a:lstStyle/>
          <a:p>
            <a:r>
              <a:rPr lang="en-US" dirty="0"/>
              <a:t>The film won "Oscar" for Best Original </a:t>
            </a:r>
            <a:r>
              <a:rPr lang="en-US" dirty="0" smtClean="0"/>
              <a:t>Screenplay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 is one </a:t>
            </a:r>
            <a:r>
              <a:rPr lang="en-US" dirty="0"/>
              <a:t>of the few films where Jim Carrey is not engaged in in a Comedy Role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film took </a:t>
            </a:r>
            <a:r>
              <a:rPr lang="en-US" dirty="0" smtClean="0"/>
              <a:t>86th </a:t>
            </a:r>
            <a:r>
              <a:rPr lang="en-US" dirty="0"/>
              <a:t>place in the list of 250 best films according to </a:t>
            </a:r>
            <a:r>
              <a:rPr lang="en-US" dirty="0" err="1"/>
              <a:t>IMDb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Despite suffering with the writing and editing of the script, the actors were allowed to improvise during filming than they gladly and enjoyed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451" y="273050"/>
            <a:ext cx="3950947" cy="5853113"/>
          </a:xfrm>
        </p:spPr>
      </p:pic>
    </p:spTree>
    <p:extLst>
      <p:ext uri="{BB962C8B-B14F-4D97-AF65-F5344CB8AC3E}">
        <p14:creationId xmlns:p14="http://schemas.microsoft.com/office/powerpoint/2010/main" val="875281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ACTORS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-Jim </a:t>
            </a:r>
            <a:r>
              <a:rPr lang="en-US" dirty="0"/>
              <a:t>Carrey as Joel </a:t>
            </a:r>
            <a:r>
              <a:rPr lang="en-US" dirty="0" err="1"/>
              <a:t>Barish</a:t>
            </a:r>
            <a:endParaRPr lang="en-US" dirty="0"/>
          </a:p>
          <a:p>
            <a:r>
              <a:rPr lang="en-US" dirty="0" smtClean="0"/>
              <a:t>-Ryan </a:t>
            </a:r>
            <a:r>
              <a:rPr lang="en-US" dirty="0"/>
              <a:t>Whitney as young Joel</a:t>
            </a:r>
          </a:p>
          <a:p>
            <a:r>
              <a:rPr lang="en-US" dirty="0" smtClean="0"/>
              <a:t>-Kate </a:t>
            </a:r>
            <a:r>
              <a:rPr lang="en-US" dirty="0" err="1"/>
              <a:t>Winslet</a:t>
            </a:r>
            <a:r>
              <a:rPr lang="en-US" dirty="0"/>
              <a:t> as Clementine </a:t>
            </a:r>
            <a:r>
              <a:rPr lang="en-US" dirty="0" err="1"/>
              <a:t>Kruczynski</a:t>
            </a:r>
            <a:endParaRPr lang="en-US" dirty="0"/>
          </a:p>
          <a:p>
            <a:r>
              <a:rPr lang="en-US" dirty="0" smtClean="0"/>
              <a:t>-Kirsten </a:t>
            </a:r>
            <a:r>
              <a:rPr lang="en-US" dirty="0" err="1"/>
              <a:t>Dunst</a:t>
            </a:r>
            <a:r>
              <a:rPr lang="en-US" dirty="0"/>
              <a:t> as Mary </a:t>
            </a:r>
            <a:r>
              <a:rPr lang="en-US" dirty="0" err="1"/>
              <a:t>Svevo</a:t>
            </a:r>
            <a:endParaRPr lang="en-US" dirty="0"/>
          </a:p>
          <a:p>
            <a:r>
              <a:rPr lang="en-US" dirty="0" smtClean="0"/>
              <a:t>-Mark </a:t>
            </a:r>
            <a:r>
              <a:rPr lang="en-US" dirty="0" err="1"/>
              <a:t>Ruffalo</a:t>
            </a:r>
            <a:r>
              <a:rPr lang="en-US" dirty="0"/>
              <a:t> as Stan Fink</a:t>
            </a:r>
          </a:p>
          <a:p>
            <a:r>
              <a:rPr lang="en-US" dirty="0" smtClean="0"/>
              <a:t>-Elijah </a:t>
            </a:r>
            <a:r>
              <a:rPr lang="en-US" dirty="0"/>
              <a:t>Wood as Patrick</a:t>
            </a:r>
          </a:p>
          <a:p>
            <a:r>
              <a:rPr lang="en-US" dirty="0" smtClean="0"/>
              <a:t>-Tom </a:t>
            </a:r>
            <a:r>
              <a:rPr lang="en-US" dirty="0"/>
              <a:t>Wilkinson as Howard </a:t>
            </a:r>
            <a:r>
              <a:rPr lang="en-US" dirty="0" err="1"/>
              <a:t>Mierzwiak</a:t>
            </a:r>
            <a:endParaRPr lang="en-US" dirty="0"/>
          </a:p>
          <a:p>
            <a:r>
              <a:rPr lang="en-US" dirty="0" smtClean="0"/>
              <a:t>-Jane </a:t>
            </a:r>
            <a:r>
              <a:rPr lang="en-US" dirty="0"/>
              <a:t>Adams as Carrie </a:t>
            </a:r>
            <a:r>
              <a:rPr lang="en-US" dirty="0" err="1"/>
              <a:t>Eakin</a:t>
            </a:r>
            <a:endParaRPr lang="en-US" dirty="0"/>
          </a:p>
          <a:p>
            <a:r>
              <a:rPr lang="en-US" dirty="0" smtClean="0"/>
              <a:t>-David </a:t>
            </a:r>
            <a:r>
              <a:rPr lang="en-US" dirty="0"/>
              <a:t>Cross as Rob </a:t>
            </a:r>
            <a:r>
              <a:rPr lang="en-US" dirty="0" err="1"/>
              <a:t>Eakin</a:t>
            </a:r>
            <a:endParaRPr lang="en-US" dirty="0"/>
          </a:p>
          <a:p>
            <a:r>
              <a:rPr lang="en-US" dirty="0" smtClean="0"/>
              <a:t>-Deirdre </a:t>
            </a:r>
            <a:r>
              <a:rPr lang="en-US" dirty="0"/>
              <a:t>O'Connell as Hollis </a:t>
            </a:r>
            <a:r>
              <a:rPr lang="en-US" dirty="0" err="1"/>
              <a:t>Mierzwiak</a:t>
            </a:r>
            <a:endParaRPr lang="en-US" dirty="0"/>
          </a:p>
          <a:p>
            <a:r>
              <a:rPr lang="en-US" dirty="0" smtClean="0"/>
              <a:t>-Thomas </a:t>
            </a:r>
            <a:r>
              <a:rPr lang="en-US" dirty="0"/>
              <a:t>Jay Ryan as Fran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990" y="273050"/>
            <a:ext cx="3897870" cy="5853113"/>
          </a:xfrm>
        </p:spPr>
      </p:pic>
    </p:spTree>
    <p:extLst>
      <p:ext uri="{BB962C8B-B14F-4D97-AF65-F5344CB8AC3E}">
        <p14:creationId xmlns:p14="http://schemas.microsoft.com/office/powerpoint/2010/main" val="1151535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attention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190240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93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Презентация PowerPoint</vt:lpstr>
      <vt:lpstr>The film was written by Charlie Kaufman and directed by Michel Gondry(2004)</vt:lpstr>
      <vt:lpstr>  SOME FACTS </vt:lpstr>
      <vt:lpstr>ACTORS </vt:lpstr>
      <vt:lpstr>Thank you for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6</cp:revision>
  <dcterms:created xsi:type="dcterms:W3CDTF">2016-09-21T15:39:12Z</dcterms:created>
  <dcterms:modified xsi:type="dcterms:W3CDTF">2016-09-21T16:43:28Z</dcterms:modified>
</cp:coreProperties>
</file>