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7" r:id="rId4"/>
    <p:sldId id="274" r:id="rId5"/>
    <p:sldId id="271" r:id="rId6"/>
    <p:sldId id="276" r:id="rId7"/>
    <p:sldId id="281" r:id="rId8"/>
    <p:sldId id="282" r:id="rId9"/>
    <p:sldId id="273" r:id="rId10"/>
    <p:sldId id="279" r:id="rId11"/>
    <p:sldId id="28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434" autoAdjust="0"/>
  </p:normalViewPr>
  <p:slideViewPr>
    <p:cSldViewPr>
      <p:cViewPr varScale="1">
        <p:scale>
          <a:sx n="86" d="100"/>
          <a:sy n="86" d="100"/>
        </p:scale>
        <p:origin x="93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4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142852"/>
            <a:ext cx="885827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Экологическая </a:t>
            </a:r>
          </a:p>
          <a:p>
            <a:pPr algn="ctr"/>
            <a:r>
              <a:rPr lang="ru-RU" sz="88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сказка </a:t>
            </a:r>
          </a:p>
          <a:p>
            <a:pPr algn="ctr"/>
            <a:endParaRPr lang="ru-RU" sz="88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8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Цветик </a:t>
            </a:r>
            <a:endParaRPr lang="ru-RU" sz="88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6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222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6752" y="116632"/>
            <a:ext cx="11319766" cy="6858000"/>
          </a:xfrm>
        </p:spPr>
      </p:pic>
    </p:spTree>
    <p:extLst>
      <p:ext uri="{BB962C8B-B14F-4D97-AF65-F5344CB8AC3E}">
        <p14:creationId xmlns:p14="http://schemas.microsoft.com/office/powerpoint/2010/main" val="31604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173" y="-1"/>
            <a:ext cx="9358346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5954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9292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32978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550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4608512" cy="4176464"/>
          </a:xfrm>
        </p:spPr>
      </p:pic>
    </p:spTree>
    <p:extLst>
      <p:ext uri="{BB962C8B-B14F-4D97-AF65-F5344CB8AC3E}">
        <p14:creationId xmlns:p14="http://schemas.microsoft.com/office/powerpoint/2010/main" val="4001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161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4657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462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930" y="1600200"/>
            <a:ext cx="4544139" cy="4525963"/>
          </a:xfrm>
        </p:spPr>
      </p:pic>
    </p:spTree>
    <p:extLst>
      <p:ext uri="{BB962C8B-B14F-4D97-AF65-F5344CB8AC3E}">
        <p14:creationId xmlns:p14="http://schemas.microsoft.com/office/powerpoint/2010/main" val="223911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11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Запомни!</vt:lpstr>
      <vt:lpstr>Презентация PowerPoint</vt:lpstr>
      <vt:lpstr>Запомни!</vt:lpstr>
      <vt:lpstr>Презентация PowerPoint</vt:lpstr>
      <vt:lpstr>Запомни!</vt:lpstr>
      <vt:lpstr>Презентация PowerPoint</vt:lpstr>
      <vt:lpstr>Запомни!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2017-10-14T17:07:30Z</dcterms:modified>
</cp:coreProperties>
</file>