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  <a:alpha val="3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58F9A-0D9C-4F37-9670-FC990E08DC29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69D0-874E-4879-A372-9D61CA2035D8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Составление рассказа по                     сюжетной картине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Воспитатели группы №7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    </a:t>
            </a:r>
            <a:r>
              <a:rPr lang="ru-RU" sz="1600" b="1" dirty="0" err="1" smtClean="0">
                <a:solidFill>
                  <a:srgbClr val="7030A0"/>
                </a:solidFill>
              </a:rPr>
              <a:t>Акиншина</a:t>
            </a:r>
            <a:r>
              <a:rPr lang="ru-RU" sz="1600" b="1" dirty="0" smtClean="0">
                <a:solidFill>
                  <a:srgbClr val="7030A0"/>
                </a:solidFill>
              </a:rPr>
              <a:t> Н.А.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      </a:t>
            </a:r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179512" y="556291"/>
            <a:ext cx="8518619" cy="575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14783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2863" y="1949629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     Выделение объектов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Девочка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Дом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Дерево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Котенок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Птицы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Цветы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Забор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Ботинки у девочки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Кувшин с молоком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Миска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Облака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311524" y="404664"/>
            <a:ext cx="2997875" cy="202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9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038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1920" y="1916832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76872"/>
            <a:ext cx="3008313" cy="3849291"/>
          </a:xfrm>
        </p:spPr>
        <p:txBody>
          <a:bodyPr>
            <a:normAutofit fontScale="92500"/>
          </a:bodyPr>
          <a:lstStyle/>
          <a:p>
            <a:r>
              <a:rPr lang="ru-RU" sz="1500" b="1" dirty="0" smtClean="0">
                <a:solidFill>
                  <a:srgbClr val="FF0000"/>
                </a:solidFill>
              </a:rPr>
              <a:t>Установление взаимосвязи между объектами :</a:t>
            </a:r>
          </a:p>
          <a:p>
            <a:endParaRPr lang="ru-RU" dirty="0" smtClean="0"/>
          </a:p>
          <a:p>
            <a:r>
              <a:rPr lang="ru-RU" sz="1600" dirty="0" smtClean="0"/>
              <a:t>1.Девочка и котенок(она его кормит)</a:t>
            </a:r>
          </a:p>
          <a:p>
            <a:r>
              <a:rPr lang="ru-RU" sz="1600" dirty="0" smtClean="0"/>
              <a:t>2.Девочка и ботинки(их носит)</a:t>
            </a:r>
          </a:p>
          <a:p>
            <a:r>
              <a:rPr lang="ru-RU" sz="1600" dirty="0" smtClean="0"/>
              <a:t>3.Птицы и облака (в небе)</a:t>
            </a:r>
          </a:p>
          <a:p>
            <a:r>
              <a:rPr lang="ru-RU" sz="1600" dirty="0" smtClean="0"/>
              <a:t>4.Забор и дом (забор вокруг дома)</a:t>
            </a:r>
          </a:p>
          <a:p>
            <a:r>
              <a:rPr lang="ru-RU" sz="1600" dirty="0" smtClean="0"/>
              <a:t>5.Дерево и птицы(на дереве гнездо)</a:t>
            </a:r>
          </a:p>
          <a:p>
            <a:r>
              <a:rPr lang="ru-RU" sz="1600" dirty="0" smtClean="0"/>
              <a:t>6.Миска и котенок (он пьет молоко      из миски)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395536" y="260648"/>
            <a:ext cx="2997875" cy="202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2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758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1920" y="1916832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«Вхождение в картину»</a:t>
            </a:r>
          </a:p>
          <a:p>
            <a:pPr marL="342900" indent="-342900">
              <a:buAutoNum type="arabicPeriod"/>
            </a:pPr>
            <a:r>
              <a:rPr lang="ru-RU" dirty="0" smtClean="0"/>
              <a:t>Я – цветок. Я расту на земле, в траве. Я очень красивый и хорошо пахну. Ко мне прилетают бабочки.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Я – котенок. Я очень пушистый. Люблю лазить по деревьям и пить молоко.</a:t>
            </a:r>
          </a:p>
          <a:p>
            <a:pPr marL="342900" indent="-342900">
              <a:buAutoNum type="arabicPeriod"/>
            </a:pPr>
            <a:r>
              <a:rPr lang="ru-RU" dirty="0" smtClean="0"/>
              <a:t>Я –дерево. Я расту на полянке за забором. Я высокое. У меня длинные ветви.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Я – птица. Летаю высоко над землей, над деревьями.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467544" y="260648"/>
            <a:ext cx="3092085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6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038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2863" y="1949629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Составление загадок.</a:t>
            </a:r>
          </a:p>
          <a:p>
            <a:r>
              <a:rPr lang="ru-RU" dirty="0" smtClean="0"/>
              <a:t> </a:t>
            </a:r>
            <a:r>
              <a:rPr lang="ru-RU" sz="1600" dirty="0" smtClean="0"/>
              <a:t>1. Серый, но не мышонок</a:t>
            </a:r>
          </a:p>
          <a:p>
            <a:r>
              <a:rPr lang="ru-RU" sz="1600" dirty="0" smtClean="0"/>
              <a:t>       На 4-х ногах, но не стол</a:t>
            </a:r>
          </a:p>
          <a:p>
            <a:r>
              <a:rPr lang="ru-RU" sz="1600" dirty="0" smtClean="0"/>
              <a:t>       Пушистый, но не вата.</a:t>
            </a:r>
          </a:p>
          <a:p>
            <a:r>
              <a:rPr lang="ru-RU" sz="1600" dirty="0" smtClean="0"/>
              <a:t>2. Летает, но не самолет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С </a:t>
            </a:r>
            <a:r>
              <a:rPr lang="ru-RU" sz="1600" dirty="0" err="1" smtClean="0"/>
              <a:t>когтями,но</a:t>
            </a:r>
            <a:r>
              <a:rPr lang="ru-RU" sz="1600" dirty="0" smtClean="0"/>
              <a:t> не кошка</a:t>
            </a:r>
          </a:p>
          <a:p>
            <a:r>
              <a:rPr lang="ru-RU" sz="1600" dirty="0" smtClean="0"/>
              <a:t>3. Высокое , но не жираф</a:t>
            </a:r>
          </a:p>
          <a:p>
            <a:r>
              <a:rPr lang="ru-RU" sz="1600" dirty="0" smtClean="0"/>
              <a:t>    С листочками , но не книга</a:t>
            </a:r>
          </a:p>
          <a:p>
            <a:r>
              <a:rPr lang="ru-RU" sz="1600" dirty="0" smtClean="0"/>
              <a:t>4. Большой и крепкий  как слон. </a:t>
            </a:r>
            <a:endParaRPr lang="ru-RU" sz="1600" dirty="0"/>
          </a:p>
          <a:p>
            <a:r>
              <a:rPr lang="ru-RU" sz="1600" dirty="0" smtClean="0"/>
              <a:t>     С трубой, но не паровоз.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539552" y="260648"/>
            <a:ext cx="2961777" cy="200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1478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1920" y="1916832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36912"/>
            <a:ext cx="3008313" cy="3489251"/>
          </a:xfrm>
        </p:spPr>
        <p:txBody>
          <a:bodyPr>
            <a:normAutofit lnSpcReduction="10000"/>
          </a:bodyPr>
          <a:lstStyle/>
          <a:p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«Волшебники времени»</a:t>
            </a:r>
          </a:p>
          <a:p>
            <a:r>
              <a:rPr lang="ru-RU" dirty="0" smtClean="0"/>
              <a:t> </a:t>
            </a:r>
          </a:p>
          <a:p>
            <a:endParaRPr lang="ru-RU" sz="1800" dirty="0"/>
          </a:p>
          <a:p>
            <a:r>
              <a:rPr lang="ru-RU" sz="1800" dirty="0" smtClean="0"/>
              <a:t>1. Семечко – росток- цветок</a:t>
            </a:r>
          </a:p>
          <a:p>
            <a:r>
              <a:rPr lang="ru-RU" sz="1800" dirty="0" smtClean="0"/>
              <a:t>2. Малышка- девочка- мама</a:t>
            </a:r>
          </a:p>
          <a:p>
            <a:r>
              <a:rPr lang="ru-RU" sz="1800" dirty="0" smtClean="0"/>
              <a:t>3. Кирпичи – стены- дом</a:t>
            </a:r>
          </a:p>
          <a:p>
            <a:r>
              <a:rPr lang="ru-RU" sz="1800" dirty="0" smtClean="0"/>
              <a:t>4. Яйцо- птенец- птица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539552" y="332656"/>
            <a:ext cx="2961777" cy="200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877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2863" y="1949629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       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  «Найди меня»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sz="1800" dirty="0" smtClean="0"/>
              <a:t>Дом- сзади, далеко, за забором.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Деревья- далеко за забором и за домом.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Девочка- впереди забора, рядом с котенком.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179512" y="260648"/>
            <a:ext cx="3281648" cy="221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7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2863" y="1949629"/>
            <a:ext cx="4279900" cy="2407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988840"/>
            <a:ext cx="3008313" cy="4137323"/>
          </a:xfrm>
        </p:spPr>
        <p:txBody>
          <a:bodyPr>
            <a:normAutofit lnSpcReduction="10000"/>
          </a:bodyPr>
          <a:lstStyle/>
          <a:p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Маша кормит котенка.</a:t>
            </a:r>
          </a:p>
          <a:p>
            <a:endParaRPr lang="ru-RU" sz="1800" dirty="0" smtClean="0"/>
          </a:p>
          <a:p>
            <a:r>
              <a:rPr lang="ru-RU" sz="1800" dirty="0" smtClean="0"/>
              <a:t>На улице Маша увидела котенка. Котенок мяукал. Маша пошла к бабушке и попросила молоко для котенка. Бабушка дала Маше кувшин молока и мисочку. Девочка налила молочко в мисочку. Котенок полакал молока и довольный убежал гулять.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8" t="10567" r="23086" b="15863"/>
          <a:stretch/>
        </p:blipFill>
        <p:spPr>
          <a:xfrm>
            <a:off x="683568" y="260648"/>
            <a:ext cx="2520280" cy="170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127</TotalTime>
  <Words>327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Summer</vt:lpstr>
      <vt:lpstr>Составление рассказа по                     сюжетной картине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Star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рассказа по сюжетной картине</dc:title>
  <dc:creator>Оля</dc:creator>
  <cp:lastModifiedBy>Оля</cp:lastModifiedBy>
  <cp:revision>11</cp:revision>
  <dcterms:created xsi:type="dcterms:W3CDTF">2017-04-11T16:56:23Z</dcterms:created>
  <dcterms:modified xsi:type="dcterms:W3CDTF">2017-10-14T15:22:52Z</dcterms:modified>
</cp:coreProperties>
</file>