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1"/>
  </p:notesMasterIdLst>
  <p:sldIdLst>
    <p:sldId id="256" r:id="rId3"/>
    <p:sldId id="257" r:id="rId4"/>
    <p:sldId id="258" r:id="rId5"/>
    <p:sldId id="259" r:id="rId6"/>
    <p:sldId id="311" r:id="rId7"/>
    <p:sldId id="260" r:id="rId8"/>
    <p:sldId id="261" r:id="rId9"/>
    <p:sldId id="262" r:id="rId10"/>
    <p:sldId id="264" r:id="rId11"/>
    <p:sldId id="267" r:id="rId12"/>
    <p:sldId id="268" r:id="rId13"/>
    <p:sldId id="263" r:id="rId14"/>
    <p:sldId id="265" r:id="rId15"/>
    <p:sldId id="269" r:id="rId16"/>
    <p:sldId id="273" r:id="rId17"/>
    <p:sldId id="270" r:id="rId18"/>
    <p:sldId id="272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9" r:id="rId30"/>
    <p:sldId id="285" r:id="rId31"/>
    <p:sldId id="286" r:id="rId32"/>
    <p:sldId id="287" r:id="rId33"/>
    <p:sldId id="288" r:id="rId34"/>
    <p:sldId id="290" r:id="rId35"/>
    <p:sldId id="291" r:id="rId36"/>
    <p:sldId id="292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2" r:id="rId54"/>
    <p:sldId id="315" r:id="rId55"/>
    <p:sldId id="316" r:id="rId56"/>
    <p:sldId id="317" r:id="rId57"/>
    <p:sldId id="314" r:id="rId58"/>
    <p:sldId id="324" r:id="rId59"/>
    <p:sldId id="318" r:id="rId60"/>
    <p:sldId id="325" r:id="rId61"/>
    <p:sldId id="319" r:id="rId62"/>
    <p:sldId id="320" r:id="rId63"/>
    <p:sldId id="321" r:id="rId64"/>
    <p:sldId id="322" r:id="rId65"/>
    <p:sldId id="329" r:id="rId66"/>
    <p:sldId id="327" r:id="rId67"/>
    <p:sldId id="328" r:id="rId68"/>
    <p:sldId id="330" r:id="rId69"/>
    <p:sldId id="331" r:id="rId7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63855-31AA-465E-AA16-A31C4A1384A7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B4377-E0DC-427D-8B92-C57C4D4DD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441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4377-E0DC-427D-8B92-C57C4D4DD0E5}" type="slidenum">
              <a:rPr lang="ru-RU" smtClean="0"/>
              <a:t>65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99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04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49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92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32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09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57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2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89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4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1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6CA1CFE-9B09-4159-A1F1-23558CE759E3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11.12.2016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703CDA9-3425-495C-8347-11A168F8C50A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61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А </a:t>
            </a:r>
            <a:r>
              <a:rPr lang="ru-RU" sz="7200" b="1" dirty="0" err="1" smtClean="0">
                <a:solidFill>
                  <a:srgbClr val="FF0000"/>
                </a:solidFill>
              </a:rPr>
              <a:t>а</a:t>
            </a:r>
            <a:r>
              <a:rPr lang="ru-RU" sz="7200" b="1" dirty="0" smtClean="0">
                <a:solidFill>
                  <a:srgbClr val="FF0000"/>
                </a:solidFill>
              </a:rPr>
              <a:t>, О </a:t>
            </a:r>
            <a:r>
              <a:rPr lang="ru-RU" sz="7200" b="1" dirty="0" err="1" smtClean="0">
                <a:solidFill>
                  <a:srgbClr val="FF0000"/>
                </a:solidFill>
              </a:rPr>
              <a:t>о</a:t>
            </a:r>
            <a:r>
              <a:rPr lang="ru-RU" sz="7200" b="1" dirty="0" smtClean="0">
                <a:solidFill>
                  <a:srgbClr val="FF0000"/>
                </a:solidFill>
              </a:rPr>
              <a:t>, У </a:t>
            </a:r>
            <a:r>
              <a:rPr lang="ru-RU" sz="7200" b="1" dirty="0" err="1" smtClean="0">
                <a:solidFill>
                  <a:srgbClr val="FF0000"/>
                </a:solidFill>
              </a:rPr>
              <a:t>у</a:t>
            </a:r>
            <a:r>
              <a:rPr lang="ru-RU" sz="7200" b="1" dirty="0" smtClean="0">
                <a:solidFill>
                  <a:srgbClr val="FF0000"/>
                </a:solidFill>
              </a:rPr>
              <a:t>, И </a:t>
            </a:r>
            <a:r>
              <a:rPr lang="ru-RU" sz="7200" b="1" dirty="0" err="1" smtClean="0">
                <a:solidFill>
                  <a:srgbClr val="FF0000"/>
                </a:solidFill>
              </a:rPr>
              <a:t>и</a:t>
            </a:r>
            <a:r>
              <a:rPr lang="ru-RU" sz="7200" b="1" dirty="0" smtClean="0">
                <a:solidFill>
                  <a:srgbClr val="FF0000"/>
                </a:solidFill>
              </a:rPr>
              <a:t>, ы</a:t>
            </a:r>
          </a:p>
          <a:p>
            <a:pPr marL="0" indent="0">
              <a:buNone/>
            </a:pPr>
            <a:r>
              <a:rPr lang="ru-RU" sz="7200" b="1" dirty="0" smtClean="0">
                <a:solidFill>
                  <a:schemeClr val="tx2"/>
                </a:solidFill>
              </a:rPr>
              <a:t>Н </a:t>
            </a:r>
            <a:r>
              <a:rPr lang="ru-RU" sz="7200" b="1" dirty="0" err="1" smtClean="0">
                <a:solidFill>
                  <a:schemeClr val="tx2"/>
                </a:solidFill>
              </a:rPr>
              <a:t>н</a:t>
            </a:r>
            <a:r>
              <a:rPr lang="ru-RU" sz="7200" b="1" dirty="0" smtClean="0">
                <a:solidFill>
                  <a:schemeClr val="tx2"/>
                </a:solidFill>
              </a:rPr>
              <a:t>, </a:t>
            </a:r>
            <a:r>
              <a:rPr lang="ru-RU" sz="7200" b="1" dirty="0">
                <a:solidFill>
                  <a:schemeClr val="tx2"/>
                </a:solidFill>
              </a:rPr>
              <a:t>С </a:t>
            </a:r>
            <a:r>
              <a:rPr lang="ru-RU" sz="7200" b="1" dirty="0" err="1" smtClean="0">
                <a:solidFill>
                  <a:schemeClr val="tx2"/>
                </a:solidFill>
              </a:rPr>
              <a:t>с</a:t>
            </a:r>
            <a:r>
              <a:rPr lang="ru-RU" sz="7200" b="1" dirty="0" smtClean="0">
                <a:solidFill>
                  <a:schemeClr val="tx2"/>
                </a:solidFill>
              </a:rPr>
              <a:t>, К </a:t>
            </a:r>
            <a:r>
              <a:rPr lang="ru-RU" sz="7200" b="1" dirty="0" err="1" smtClean="0">
                <a:solidFill>
                  <a:schemeClr val="tx2"/>
                </a:solidFill>
              </a:rPr>
              <a:t>к</a:t>
            </a:r>
            <a:endParaRPr lang="ru-RU" sz="7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44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А </a:t>
            </a:r>
            <a:r>
              <a:rPr lang="ru-RU" sz="7200" b="1" dirty="0" err="1" smtClean="0">
                <a:solidFill>
                  <a:srgbClr val="FF0000"/>
                </a:solidFill>
              </a:rPr>
              <a:t>а</a:t>
            </a:r>
            <a:r>
              <a:rPr lang="ru-RU" sz="7200" b="1" dirty="0" smtClean="0">
                <a:solidFill>
                  <a:srgbClr val="FF0000"/>
                </a:solidFill>
              </a:rPr>
              <a:t>, О </a:t>
            </a:r>
            <a:r>
              <a:rPr lang="ru-RU" sz="7200" b="1" dirty="0" err="1" smtClean="0">
                <a:solidFill>
                  <a:srgbClr val="FF0000"/>
                </a:solidFill>
              </a:rPr>
              <a:t>о</a:t>
            </a:r>
            <a:r>
              <a:rPr lang="ru-RU" sz="7200" b="1" dirty="0" smtClean="0">
                <a:solidFill>
                  <a:srgbClr val="FF0000"/>
                </a:solidFill>
              </a:rPr>
              <a:t>, У </a:t>
            </a:r>
            <a:r>
              <a:rPr lang="ru-RU" sz="7200" b="1" dirty="0" err="1" smtClean="0">
                <a:solidFill>
                  <a:srgbClr val="FF0000"/>
                </a:solidFill>
              </a:rPr>
              <a:t>у</a:t>
            </a:r>
            <a:r>
              <a:rPr lang="ru-RU" sz="7200" b="1" dirty="0" smtClean="0">
                <a:solidFill>
                  <a:srgbClr val="FF0000"/>
                </a:solidFill>
              </a:rPr>
              <a:t>, И </a:t>
            </a:r>
            <a:r>
              <a:rPr lang="ru-RU" sz="7200" b="1" dirty="0" err="1" smtClean="0">
                <a:solidFill>
                  <a:srgbClr val="FF0000"/>
                </a:solidFill>
              </a:rPr>
              <a:t>и</a:t>
            </a:r>
            <a:r>
              <a:rPr lang="ru-RU" sz="7200" b="1" dirty="0" smtClean="0">
                <a:solidFill>
                  <a:srgbClr val="FF0000"/>
                </a:solidFill>
              </a:rPr>
              <a:t>, ы</a:t>
            </a:r>
          </a:p>
          <a:p>
            <a:pPr marL="0" indent="0">
              <a:buNone/>
            </a:pPr>
            <a:r>
              <a:rPr lang="ru-RU" sz="7200" b="1" dirty="0" smtClean="0">
                <a:solidFill>
                  <a:schemeClr val="tx2"/>
                </a:solidFill>
              </a:rPr>
              <a:t>Н </a:t>
            </a:r>
            <a:r>
              <a:rPr lang="ru-RU" sz="7200" b="1" dirty="0" err="1" smtClean="0">
                <a:solidFill>
                  <a:schemeClr val="tx2"/>
                </a:solidFill>
              </a:rPr>
              <a:t>н</a:t>
            </a:r>
            <a:r>
              <a:rPr lang="ru-RU" sz="7200" b="1" dirty="0" smtClean="0">
                <a:solidFill>
                  <a:schemeClr val="tx2"/>
                </a:solidFill>
              </a:rPr>
              <a:t>, </a:t>
            </a:r>
            <a:r>
              <a:rPr lang="ru-RU" sz="7200" b="1" dirty="0">
                <a:solidFill>
                  <a:schemeClr val="tx2"/>
                </a:solidFill>
              </a:rPr>
              <a:t>С </a:t>
            </a:r>
            <a:r>
              <a:rPr lang="ru-RU" sz="7200" b="1" dirty="0" err="1" smtClean="0">
                <a:solidFill>
                  <a:schemeClr val="tx2"/>
                </a:solidFill>
              </a:rPr>
              <a:t>с</a:t>
            </a:r>
            <a:r>
              <a:rPr lang="ru-RU" sz="7200" b="1" dirty="0" smtClean="0">
                <a:solidFill>
                  <a:schemeClr val="tx2"/>
                </a:solidFill>
              </a:rPr>
              <a:t>, К </a:t>
            </a:r>
            <a:r>
              <a:rPr lang="ru-RU" sz="7200" b="1" dirty="0" err="1" smtClean="0">
                <a:solidFill>
                  <a:schemeClr val="tx2"/>
                </a:solidFill>
              </a:rPr>
              <a:t>к</a:t>
            </a:r>
            <a:r>
              <a:rPr lang="ru-RU" sz="7200" b="1" dirty="0" smtClean="0">
                <a:solidFill>
                  <a:schemeClr val="tx2"/>
                </a:solidFill>
              </a:rPr>
              <a:t>, Т </a:t>
            </a:r>
            <a:r>
              <a:rPr lang="ru-RU" sz="7200" b="1" dirty="0" err="1" smtClean="0">
                <a:solidFill>
                  <a:schemeClr val="tx2"/>
                </a:solidFill>
              </a:rPr>
              <a:t>т</a:t>
            </a:r>
            <a:endParaRPr lang="ru-RU" sz="7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80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392341"/>
              </p:ext>
            </p:extLst>
          </p:nvPr>
        </p:nvGraphicFramePr>
        <p:xfrm>
          <a:off x="107501" y="14001"/>
          <a:ext cx="9031028" cy="6843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7912"/>
                <a:gridCol w="903953"/>
                <a:gridCol w="906782"/>
                <a:gridCol w="903008"/>
                <a:gridCol w="905838"/>
                <a:gridCol w="906782"/>
                <a:gridCol w="906782"/>
                <a:gridCol w="903953"/>
                <a:gridCol w="903953"/>
                <a:gridCol w="902065"/>
              </a:tblGrid>
              <a:tr h="6712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А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О 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У 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И 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Н 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К 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С 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Т 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  <a:tr h="68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А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7675" algn="l"/>
                        </a:tabLst>
                      </a:pPr>
                      <a:r>
                        <a:rPr lang="ru-RU" sz="2600">
                          <a:effectLst/>
                        </a:rPr>
                        <a:t>	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Ао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Ау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Аи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err="1">
                          <a:effectLst/>
                        </a:rPr>
                        <a:t>Аы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Ан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Ак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Ас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Ат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  <a:tr h="68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О 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Оа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Оу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Ои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Оы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Ок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Ос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От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  <a:tr h="68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У 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Уа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Уо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Уи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Уы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Ун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Ук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Ус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Ут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  <a:tr h="68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И 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Иа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Ио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Иу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Иы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Ин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Ис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  <a:tr h="68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ыа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ыо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ыу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ыи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ын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ык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ыс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ыт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  <a:tr h="68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Н 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Ну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err="1">
                          <a:effectLst/>
                        </a:rPr>
                        <a:t>Ны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Нк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Нс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Нт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  <a:tr h="68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К 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Ко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Ку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Кы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Кн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Кс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Кт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  <a:tr h="68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С 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Са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Со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Су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Си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Сы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Сн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Ск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Ст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  <a:tr h="68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highlight>
                            <a:srgbClr val="000000"/>
                          </a:highlight>
                        </a:rPr>
                        <a:t>Т 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Ту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Тн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Тк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</a:rPr>
                        <a:t>Тс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27" marR="6822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2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Т </a:t>
            </a:r>
            <a:r>
              <a:rPr lang="ru-RU" sz="4800" b="1" dirty="0" err="1" smtClean="0">
                <a:solidFill>
                  <a:schemeClr val="tx2"/>
                </a:solidFill>
              </a:rPr>
              <a:t>т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Та     </a:t>
            </a:r>
            <a:r>
              <a:rPr lang="ru-RU" sz="4800" b="1" dirty="0" smtClean="0">
                <a:solidFill>
                  <a:srgbClr val="00B050"/>
                </a:solidFill>
              </a:rPr>
              <a:t>то</a:t>
            </a:r>
            <a:r>
              <a:rPr lang="ru-RU" sz="4800" b="1" dirty="0" smtClean="0">
                <a:solidFill>
                  <a:srgbClr val="C00000"/>
                </a:solidFill>
              </a:rPr>
              <a:t>     </a:t>
            </a:r>
            <a:r>
              <a:rPr lang="ru-RU" sz="4800" b="1" dirty="0" smtClean="0">
                <a:solidFill>
                  <a:srgbClr val="0070C0"/>
                </a:solidFill>
              </a:rPr>
              <a:t>ту</a:t>
            </a:r>
            <a:r>
              <a:rPr lang="ru-RU" sz="4800" b="1" dirty="0" smtClean="0">
                <a:solidFill>
                  <a:srgbClr val="C00000"/>
                </a:solidFill>
              </a:rPr>
              <a:t>      </a:t>
            </a:r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ти</a:t>
            </a:r>
            <a:r>
              <a:rPr lang="ru-RU" sz="4800" b="1" dirty="0" smtClean="0">
                <a:solidFill>
                  <a:srgbClr val="C00000"/>
                </a:solidFill>
              </a:rPr>
              <a:t>    ты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Так   </a:t>
            </a:r>
            <a:r>
              <a:rPr lang="ru-RU" sz="4800" b="1" dirty="0" smtClean="0">
                <a:solidFill>
                  <a:srgbClr val="00B050"/>
                </a:solidFill>
              </a:rPr>
              <a:t>тот</a:t>
            </a:r>
            <a:r>
              <a:rPr lang="ru-RU" sz="4800" b="1" dirty="0" smtClean="0">
                <a:solidFill>
                  <a:srgbClr val="C00000"/>
                </a:solidFill>
              </a:rPr>
              <a:t>   </a:t>
            </a:r>
            <a:r>
              <a:rPr lang="ru-RU" sz="4800" b="1" dirty="0" smtClean="0">
                <a:solidFill>
                  <a:srgbClr val="0070C0"/>
                </a:solidFill>
              </a:rPr>
              <a:t>тук</a:t>
            </a:r>
            <a:r>
              <a:rPr lang="ru-RU" sz="4800" b="1" dirty="0" smtClean="0">
                <a:solidFill>
                  <a:srgbClr val="C00000"/>
                </a:solidFill>
              </a:rPr>
              <a:t>    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тик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На-та   Ни-</a:t>
            </a:r>
            <a:r>
              <a:rPr lang="ru-RU" sz="4800" b="1" dirty="0" err="1" smtClean="0">
                <a:solidFill>
                  <a:srgbClr val="FF0000"/>
                </a:solidFill>
              </a:rPr>
              <a:t>ки</a:t>
            </a:r>
            <a:r>
              <a:rPr lang="ru-RU" sz="4800" b="1" dirty="0" smtClean="0">
                <a:solidFill>
                  <a:srgbClr val="FF0000"/>
                </a:solidFill>
              </a:rPr>
              <a:t>-та   Ни-на   Ин-на 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Оку  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</a:rPr>
              <a:t>ску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</a:rPr>
              <a:t>ско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</a:rPr>
              <a:t>сти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  стук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Око  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</a:rPr>
              <a:t>ско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</a:rPr>
              <a:t>сту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</a:rPr>
              <a:t>сты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  стон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Оки  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</a:rPr>
              <a:t>ски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   сто   стан   стык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45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chemeClr val="accent4"/>
                </a:solidFill>
              </a:rPr>
              <a:t>Ант   </a:t>
            </a:r>
            <a:r>
              <a:rPr lang="ru-RU" sz="6000" b="1" dirty="0" err="1" smtClean="0">
                <a:solidFill>
                  <a:schemeClr val="accent4"/>
                </a:solidFill>
              </a:rPr>
              <a:t>онт</a:t>
            </a:r>
            <a:r>
              <a:rPr lang="ru-RU" sz="6000" b="1" dirty="0" smtClean="0">
                <a:solidFill>
                  <a:schemeClr val="accent4"/>
                </a:solidFill>
              </a:rPr>
              <a:t>   </a:t>
            </a:r>
            <a:r>
              <a:rPr lang="ru-RU" sz="6000" b="1" dirty="0" err="1" smtClean="0">
                <a:solidFill>
                  <a:schemeClr val="accent4"/>
                </a:solidFill>
              </a:rPr>
              <a:t>инт</a:t>
            </a:r>
            <a:r>
              <a:rPr lang="ru-RU" sz="6000" b="1" dirty="0" smtClean="0">
                <a:solidFill>
                  <a:schemeClr val="accent4"/>
                </a:solidFill>
              </a:rPr>
              <a:t>   </a:t>
            </a:r>
            <a:r>
              <a:rPr lang="ru-RU" sz="6000" b="1" dirty="0" err="1" smtClean="0">
                <a:solidFill>
                  <a:schemeClr val="accent4"/>
                </a:solidFill>
              </a:rPr>
              <a:t>ынт</a:t>
            </a:r>
            <a:r>
              <a:rPr lang="ru-RU" sz="6000" b="1" dirty="0" smtClean="0">
                <a:solidFill>
                  <a:schemeClr val="accent4"/>
                </a:solidFill>
              </a:rPr>
              <a:t>   унт </a:t>
            </a:r>
          </a:p>
          <a:p>
            <a:pPr marL="0" indent="0">
              <a:buNone/>
            </a:pPr>
            <a:r>
              <a:rPr lang="ru-RU" sz="6000" b="1" dirty="0" err="1" smtClean="0">
                <a:solidFill>
                  <a:schemeClr val="accent2"/>
                </a:solidFill>
              </a:rPr>
              <a:t>тна</a:t>
            </a:r>
            <a:r>
              <a:rPr lang="ru-RU" sz="6000" b="1" dirty="0" smtClean="0">
                <a:solidFill>
                  <a:schemeClr val="accent2"/>
                </a:solidFill>
              </a:rPr>
              <a:t>   </a:t>
            </a:r>
            <a:r>
              <a:rPr lang="ru-RU" sz="6000" b="1" dirty="0" err="1" smtClean="0">
                <a:solidFill>
                  <a:schemeClr val="accent2"/>
                </a:solidFill>
              </a:rPr>
              <a:t>тну</a:t>
            </a:r>
            <a:r>
              <a:rPr lang="ru-RU" sz="6000" b="1" dirty="0" smtClean="0">
                <a:solidFill>
                  <a:schemeClr val="accent2"/>
                </a:solidFill>
              </a:rPr>
              <a:t>   </a:t>
            </a:r>
            <a:r>
              <a:rPr lang="ru-RU" sz="6000" b="1" dirty="0" err="1" smtClean="0">
                <a:solidFill>
                  <a:schemeClr val="accent2"/>
                </a:solidFill>
              </a:rPr>
              <a:t>тны</a:t>
            </a:r>
            <a:r>
              <a:rPr lang="ru-RU" sz="6000" b="1" dirty="0" smtClean="0">
                <a:solidFill>
                  <a:schemeClr val="accent2"/>
                </a:solidFill>
              </a:rPr>
              <a:t>   </a:t>
            </a:r>
            <a:r>
              <a:rPr lang="ru-RU" sz="6000" b="1" dirty="0" err="1" smtClean="0">
                <a:solidFill>
                  <a:schemeClr val="accent2"/>
                </a:solidFill>
              </a:rPr>
              <a:t>тни</a:t>
            </a:r>
            <a:r>
              <a:rPr lang="ru-RU" sz="6000" b="1" dirty="0" smtClean="0">
                <a:solidFill>
                  <a:schemeClr val="accent2"/>
                </a:solidFill>
              </a:rPr>
              <a:t>   </a:t>
            </a:r>
            <a:r>
              <a:rPr lang="ru-RU" sz="6000" b="1" dirty="0" err="1" smtClean="0">
                <a:solidFill>
                  <a:schemeClr val="accent2"/>
                </a:solidFill>
              </a:rPr>
              <a:t>тну</a:t>
            </a:r>
            <a:endParaRPr lang="ru-RU" sz="60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sz="6000" b="1" dirty="0" err="1" smtClean="0">
                <a:solidFill>
                  <a:schemeClr val="accent6"/>
                </a:solidFill>
              </a:rPr>
              <a:t>тсу</a:t>
            </a:r>
            <a:r>
              <a:rPr lang="ru-RU" sz="6000" b="1" dirty="0" smtClean="0">
                <a:solidFill>
                  <a:schemeClr val="accent6"/>
                </a:solidFill>
              </a:rPr>
              <a:t>   </a:t>
            </a:r>
            <a:r>
              <a:rPr lang="ru-RU" sz="6000" b="1" dirty="0" err="1" smtClean="0">
                <a:solidFill>
                  <a:schemeClr val="accent6"/>
                </a:solidFill>
              </a:rPr>
              <a:t>тса</a:t>
            </a:r>
            <a:r>
              <a:rPr lang="ru-RU" sz="6000" b="1" dirty="0" smtClean="0">
                <a:solidFill>
                  <a:schemeClr val="accent6"/>
                </a:solidFill>
              </a:rPr>
              <a:t>    </a:t>
            </a:r>
            <a:r>
              <a:rPr lang="ru-RU" sz="6000" b="1" dirty="0" err="1" smtClean="0">
                <a:solidFill>
                  <a:schemeClr val="accent6"/>
                </a:solidFill>
              </a:rPr>
              <a:t>тсы</a:t>
            </a:r>
            <a:r>
              <a:rPr lang="ru-RU" sz="6000" b="1" dirty="0" smtClean="0">
                <a:solidFill>
                  <a:schemeClr val="accent6"/>
                </a:solidFill>
              </a:rPr>
              <a:t>   </a:t>
            </a:r>
            <a:r>
              <a:rPr lang="ru-RU" sz="6000" b="1" dirty="0" err="1" smtClean="0">
                <a:solidFill>
                  <a:schemeClr val="accent6"/>
                </a:solidFill>
              </a:rPr>
              <a:t>тсо</a:t>
            </a:r>
            <a:r>
              <a:rPr lang="ru-RU" sz="6000" b="1" dirty="0" smtClean="0">
                <a:solidFill>
                  <a:schemeClr val="accent6"/>
                </a:solidFill>
              </a:rPr>
              <a:t>    </a:t>
            </a:r>
            <a:r>
              <a:rPr lang="ru-RU" sz="6000" b="1" dirty="0" err="1" smtClean="0">
                <a:solidFill>
                  <a:schemeClr val="accent6"/>
                </a:solidFill>
              </a:rPr>
              <a:t>тси</a:t>
            </a:r>
            <a:r>
              <a:rPr lang="ru-RU" sz="6000" b="1" dirty="0" smtClean="0">
                <a:solidFill>
                  <a:schemeClr val="accent6"/>
                </a:solidFill>
              </a:rPr>
              <a:t>  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B050"/>
                </a:solidFill>
              </a:rPr>
              <a:t>тки  </a:t>
            </a:r>
            <a:r>
              <a:rPr lang="ru-RU" sz="6000" b="1" dirty="0" err="1" smtClean="0">
                <a:solidFill>
                  <a:srgbClr val="00B050"/>
                </a:solidFill>
              </a:rPr>
              <a:t>тка</a:t>
            </a:r>
            <a:r>
              <a:rPr lang="ru-RU" sz="6000" b="1" dirty="0" smtClean="0">
                <a:solidFill>
                  <a:srgbClr val="00B050"/>
                </a:solidFill>
              </a:rPr>
              <a:t>    </a:t>
            </a:r>
            <a:r>
              <a:rPr lang="ru-RU" sz="6000" b="1" dirty="0" err="1" smtClean="0">
                <a:solidFill>
                  <a:srgbClr val="00B050"/>
                </a:solidFill>
              </a:rPr>
              <a:t>тко</a:t>
            </a:r>
            <a:r>
              <a:rPr lang="ru-RU" sz="6000" b="1" dirty="0" smtClean="0">
                <a:solidFill>
                  <a:srgbClr val="00B050"/>
                </a:solidFill>
              </a:rPr>
              <a:t>   </a:t>
            </a:r>
            <a:r>
              <a:rPr lang="ru-RU" sz="6000" b="1" dirty="0" err="1" smtClean="0">
                <a:solidFill>
                  <a:srgbClr val="00B050"/>
                </a:solidFill>
              </a:rPr>
              <a:t>ткы</a:t>
            </a:r>
            <a:r>
              <a:rPr lang="ru-RU" sz="6000" b="1" dirty="0" smtClean="0">
                <a:solidFill>
                  <a:srgbClr val="00B050"/>
                </a:solidFill>
              </a:rPr>
              <a:t>   тку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3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А </a:t>
            </a:r>
            <a:r>
              <a:rPr lang="ru-RU" sz="7200" b="1" dirty="0" err="1" smtClean="0">
                <a:solidFill>
                  <a:srgbClr val="FF0000"/>
                </a:solidFill>
              </a:rPr>
              <a:t>а</a:t>
            </a:r>
            <a:r>
              <a:rPr lang="ru-RU" sz="7200" b="1" dirty="0" smtClean="0">
                <a:solidFill>
                  <a:srgbClr val="FF0000"/>
                </a:solidFill>
              </a:rPr>
              <a:t>, О </a:t>
            </a:r>
            <a:r>
              <a:rPr lang="ru-RU" sz="7200" b="1" dirty="0" err="1" smtClean="0">
                <a:solidFill>
                  <a:srgbClr val="FF0000"/>
                </a:solidFill>
              </a:rPr>
              <a:t>о</a:t>
            </a:r>
            <a:r>
              <a:rPr lang="ru-RU" sz="7200" b="1" dirty="0" smtClean="0">
                <a:solidFill>
                  <a:srgbClr val="FF0000"/>
                </a:solidFill>
              </a:rPr>
              <a:t>, У </a:t>
            </a:r>
            <a:r>
              <a:rPr lang="ru-RU" sz="7200" b="1" dirty="0" err="1" smtClean="0">
                <a:solidFill>
                  <a:srgbClr val="FF0000"/>
                </a:solidFill>
              </a:rPr>
              <a:t>у</a:t>
            </a:r>
            <a:r>
              <a:rPr lang="ru-RU" sz="7200" b="1" dirty="0" smtClean="0">
                <a:solidFill>
                  <a:srgbClr val="FF0000"/>
                </a:solidFill>
              </a:rPr>
              <a:t>, И </a:t>
            </a:r>
            <a:r>
              <a:rPr lang="ru-RU" sz="7200" b="1" dirty="0" err="1" smtClean="0">
                <a:solidFill>
                  <a:srgbClr val="FF0000"/>
                </a:solidFill>
              </a:rPr>
              <a:t>и</a:t>
            </a:r>
            <a:r>
              <a:rPr lang="ru-RU" sz="7200" b="1" dirty="0" smtClean="0">
                <a:solidFill>
                  <a:srgbClr val="FF0000"/>
                </a:solidFill>
              </a:rPr>
              <a:t>, ы</a:t>
            </a:r>
          </a:p>
          <a:p>
            <a:pPr marL="0" indent="0">
              <a:buNone/>
            </a:pPr>
            <a:r>
              <a:rPr lang="ru-RU" sz="7200" b="1" dirty="0" smtClean="0">
                <a:solidFill>
                  <a:schemeClr val="tx2"/>
                </a:solidFill>
              </a:rPr>
              <a:t>Н </a:t>
            </a:r>
            <a:r>
              <a:rPr lang="ru-RU" sz="7200" b="1" dirty="0" err="1" smtClean="0">
                <a:solidFill>
                  <a:schemeClr val="tx2"/>
                </a:solidFill>
              </a:rPr>
              <a:t>н</a:t>
            </a:r>
            <a:r>
              <a:rPr lang="ru-RU" sz="7200" b="1" dirty="0" smtClean="0">
                <a:solidFill>
                  <a:schemeClr val="tx2"/>
                </a:solidFill>
              </a:rPr>
              <a:t>, </a:t>
            </a:r>
            <a:r>
              <a:rPr lang="ru-RU" sz="7200" b="1" dirty="0">
                <a:solidFill>
                  <a:schemeClr val="tx2"/>
                </a:solidFill>
              </a:rPr>
              <a:t>С </a:t>
            </a:r>
            <a:r>
              <a:rPr lang="ru-RU" sz="7200" b="1" dirty="0" err="1" smtClean="0">
                <a:solidFill>
                  <a:schemeClr val="tx2"/>
                </a:solidFill>
              </a:rPr>
              <a:t>с</a:t>
            </a:r>
            <a:r>
              <a:rPr lang="ru-RU" sz="7200" b="1" dirty="0" smtClean="0">
                <a:solidFill>
                  <a:schemeClr val="tx2"/>
                </a:solidFill>
              </a:rPr>
              <a:t>, К </a:t>
            </a:r>
            <a:r>
              <a:rPr lang="ru-RU" sz="7200" b="1" dirty="0" err="1" smtClean="0">
                <a:solidFill>
                  <a:schemeClr val="tx2"/>
                </a:solidFill>
              </a:rPr>
              <a:t>к</a:t>
            </a:r>
            <a:r>
              <a:rPr lang="ru-RU" sz="7200" b="1" dirty="0" smtClean="0">
                <a:solidFill>
                  <a:schemeClr val="tx2"/>
                </a:solidFill>
              </a:rPr>
              <a:t>, Т </a:t>
            </a:r>
            <a:r>
              <a:rPr lang="ru-RU" sz="7200" b="1" dirty="0" err="1" smtClean="0">
                <a:solidFill>
                  <a:schemeClr val="tx2"/>
                </a:solidFill>
              </a:rPr>
              <a:t>т</a:t>
            </a:r>
            <a:r>
              <a:rPr lang="ru-RU" sz="7200" b="1" dirty="0" smtClean="0">
                <a:solidFill>
                  <a:schemeClr val="tx2"/>
                </a:solidFill>
              </a:rPr>
              <a:t>, Л </a:t>
            </a:r>
            <a:r>
              <a:rPr lang="ru-RU" sz="7200" b="1" dirty="0" err="1" smtClean="0">
                <a:solidFill>
                  <a:schemeClr val="tx2"/>
                </a:solidFill>
              </a:rPr>
              <a:t>л</a:t>
            </a:r>
            <a:endParaRPr lang="ru-RU" sz="7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22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8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8000" b="1" dirty="0" smtClean="0">
                <a:solidFill>
                  <a:srgbClr val="00B050"/>
                </a:solidFill>
              </a:rPr>
              <a:t>Ал  </a:t>
            </a:r>
            <a:r>
              <a:rPr lang="ru-RU" sz="8000" b="1" dirty="0" err="1" smtClean="0">
                <a:solidFill>
                  <a:srgbClr val="00B050"/>
                </a:solidFill>
              </a:rPr>
              <a:t>ол</a:t>
            </a:r>
            <a:r>
              <a:rPr lang="ru-RU" sz="8000" b="1" dirty="0" smtClean="0">
                <a:solidFill>
                  <a:srgbClr val="00B050"/>
                </a:solidFill>
              </a:rPr>
              <a:t>  </a:t>
            </a:r>
            <a:r>
              <a:rPr lang="ru-RU" sz="8000" b="1" dirty="0" err="1" smtClean="0">
                <a:solidFill>
                  <a:srgbClr val="00B050"/>
                </a:solidFill>
              </a:rPr>
              <a:t>ул</a:t>
            </a:r>
            <a:r>
              <a:rPr lang="ru-RU" sz="8000" b="1" dirty="0" smtClean="0">
                <a:solidFill>
                  <a:srgbClr val="00B050"/>
                </a:solidFill>
              </a:rPr>
              <a:t>  ил  </a:t>
            </a:r>
            <a:r>
              <a:rPr lang="ru-RU" sz="8000" b="1" dirty="0" err="1" smtClean="0">
                <a:solidFill>
                  <a:srgbClr val="00B050"/>
                </a:solidFill>
              </a:rPr>
              <a:t>ыл</a:t>
            </a:r>
            <a:endParaRPr lang="ru-RU" sz="8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8000" b="1" dirty="0" smtClean="0">
                <a:solidFill>
                  <a:srgbClr val="00B050"/>
                </a:solidFill>
              </a:rPr>
              <a:t>Ла  </a:t>
            </a:r>
            <a:r>
              <a:rPr lang="ru-RU" sz="8000" b="1" dirty="0" err="1" smtClean="0">
                <a:solidFill>
                  <a:srgbClr val="00B050"/>
                </a:solidFill>
              </a:rPr>
              <a:t>ло</a:t>
            </a:r>
            <a:r>
              <a:rPr lang="ru-RU" sz="8000" b="1" dirty="0" smtClean="0">
                <a:solidFill>
                  <a:srgbClr val="00B050"/>
                </a:solidFill>
              </a:rPr>
              <a:t>  </a:t>
            </a:r>
            <a:r>
              <a:rPr lang="ru-RU" sz="8000" b="1" dirty="0" err="1" smtClean="0">
                <a:solidFill>
                  <a:srgbClr val="00B050"/>
                </a:solidFill>
              </a:rPr>
              <a:t>лу</a:t>
            </a:r>
            <a:r>
              <a:rPr lang="ru-RU" sz="8000" b="1" dirty="0" smtClean="0">
                <a:solidFill>
                  <a:srgbClr val="00B050"/>
                </a:solidFill>
              </a:rPr>
              <a:t>  ли  </a:t>
            </a:r>
            <a:r>
              <a:rPr lang="ru-RU" sz="8000" b="1" dirty="0" err="1" smtClean="0">
                <a:solidFill>
                  <a:srgbClr val="00B050"/>
                </a:solidFill>
              </a:rPr>
              <a:t>лы</a:t>
            </a:r>
            <a:endParaRPr lang="ru-RU" sz="8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53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4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А-</a:t>
            </a:r>
            <a:r>
              <a:rPr lang="ru-RU" sz="4800" b="1" dirty="0" err="1" smtClean="0">
                <a:solidFill>
                  <a:srgbClr val="00B050"/>
                </a:solidFill>
              </a:rPr>
              <a:t>ист</a:t>
            </a:r>
            <a:r>
              <a:rPr lang="ru-RU" sz="4800" b="1" dirty="0" smtClean="0">
                <a:solidFill>
                  <a:srgbClr val="00B050"/>
                </a:solidFill>
              </a:rPr>
              <a:t>, о-</a:t>
            </a:r>
            <a:r>
              <a:rPr lang="ru-RU" sz="4800" b="1" dirty="0" err="1" smtClean="0">
                <a:solidFill>
                  <a:srgbClr val="00B050"/>
                </a:solidFill>
              </a:rPr>
              <a:t>са</a:t>
            </a:r>
            <a:r>
              <a:rPr lang="ru-RU" sz="4800" b="1" dirty="0" smtClean="0">
                <a:solidFill>
                  <a:srgbClr val="00B050"/>
                </a:solidFill>
              </a:rPr>
              <a:t>, кот, о-ку-ни, сын, кис-ка, кус-ты, сук, сок, 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кис-</a:t>
            </a:r>
            <a:r>
              <a:rPr lang="ru-RU" sz="4800" b="1" dirty="0" err="1" smtClean="0">
                <a:solidFill>
                  <a:srgbClr val="00B050"/>
                </a:solidFill>
              </a:rPr>
              <a:t>ти</a:t>
            </a:r>
            <a:r>
              <a:rPr lang="ru-RU" sz="4800" b="1" dirty="0" smtClean="0">
                <a:solidFill>
                  <a:srgbClr val="00B050"/>
                </a:solidFill>
              </a:rPr>
              <a:t>, стон, ка-</a:t>
            </a:r>
            <a:r>
              <a:rPr lang="ru-RU" sz="4800" b="1" dirty="0" err="1" smtClean="0">
                <a:solidFill>
                  <a:srgbClr val="00B050"/>
                </a:solidFill>
              </a:rPr>
              <a:t>нат</a:t>
            </a:r>
            <a:r>
              <a:rPr lang="ru-RU" sz="4800" b="1" dirty="0" smtClean="0">
                <a:solidFill>
                  <a:srgbClr val="00B050"/>
                </a:solidFill>
              </a:rPr>
              <a:t>, но-сок, сан-</a:t>
            </a:r>
            <a:r>
              <a:rPr lang="ru-RU" sz="4800" b="1" dirty="0" err="1" smtClean="0">
                <a:solidFill>
                  <a:srgbClr val="00B050"/>
                </a:solidFill>
              </a:rPr>
              <a:t>ки</a:t>
            </a:r>
            <a:r>
              <a:rPr lang="ru-RU" sz="4800" b="1" dirty="0" smtClean="0">
                <a:solidFill>
                  <a:srgbClr val="00B050"/>
                </a:solidFill>
              </a:rPr>
              <a:t>, ку-сок, ко-сын-ка, у-</a:t>
            </a:r>
            <a:r>
              <a:rPr lang="ru-RU" sz="4800" b="1" dirty="0" err="1" smtClean="0">
                <a:solidFill>
                  <a:srgbClr val="00B050"/>
                </a:solidFill>
              </a:rPr>
              <a:t>сы</a:t>
            </a:r>
            <a:endParaRPr lang="ru-RU" sz="4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У То-ни, у Кос-</a:t>
            </a:r>
            <a:r>
              <a:rPr lang="ru-RU" sz="4800" b="1" dirty="0" err="1" smtClean="0">
                <a:solidFill>
                  <a:srgbClr val="002060"/>
                </a:solidFill>
              </a:rPr>
              <a:t>ти</a:t>
            </a:r>
            <a:r>
              <a:rPr lang="ru-RU" sz="4800" b="1" dirty="0" smtClean="0">
                <a:solidFill>
                  <a:srgbClr val="002060"/>
                </a:solidFill>
              </a:rPr>
              <a:t>, у Ни-</a:t>
            </a:r>
            <a:r>
              <a:rPr lang="ru-RU" sz="4800" b="1" dirty="0" err="1" smtClean="0">
                <a:solidFill>
                  <a:srgbClr val="002060"/>
                </a:solidFill>
              </a:rPr>
              <a:t>ны</a:t>
            </a:r>
            <a:r>
              <a:rPr lang="ru-RU" sz="4800" b="1" dirty="0" smtClean="0">
                <a:solidFill>
                  <a:srgbClr val="002060"/>
                </a:solidFill>
              </a:rPr>
              <a:t>, 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у Ни-</a:t>
            </a:r>
            <a:r>
              <a:rPr lang="ru-RU" sz="4800" b="1" dirty="0" err="1" smtClean="0">
                <a:solidFill>
                  <a:srgbClr val="002060"/>
                </a:solidFill>
              </a:rPr>
              <a:t>ки</a:t>
            </a:r>
            <a:r>
              <a:rPr lang="ru-RU" sz="4800" b="1" dirty="0" smtClean="0">
                <a:solidFill>
                  <a:srgbClr val="002060"/>
                </a:solidFill>
              </a:rPr>
              <a:t>-ты, у Нас-</a:t>
            </a:r>
            <a:r>
              <a:rPr lang="ru-RU" sz="4800" b="1" dirty="0" err="1" smtClean="0">
                <a:solidFill>
                  <a:srgbClr val="002060"/>
                </a:solidFill>
              </a:rPr>
              <a:t>ти</a:t>
            </a:r>
            <a:r>
              <a:rPr lang="ru-RU" sz="4800" b="1" dirty="0" smtClean="0">
                <a:solidFill>
                  <a:srgbClr val="002060"/>
                </a:solidFill>
              </a:rPr>
              <a:t>, у А-ни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2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endParaRPr lang="ru-RU" sz="6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Ли-</a:t>
            </a:r>
            <a:r>
              <a:rPr lang="ru-RU" sz="6600" b="1" dirty="0" err="1" smtClean="0">
                <a:solidFill>
                  <a:srgbClr val="FF0000"/>
                </a:solidFill>
              </a:rPr>
              <a:t>сы</a:t>
            </a:r>
            <a:r>
              <a:rPr lang="ru-RU" sz="6600" b="1" dirty="0" smtClean="0">
                <a:solidFill>
                  <a:srgbClr val="FF0000"/>
                </a:solidFill>
              </a:rPr>
              <a:t>,  </a:t>
            </a:r>
            <a:r>
              <a:rPr lang="ru-RU" sz="6600" b="1" dirty="0" err="1" smtClean="0">
                <a:solidFill>
                  <a:srgbClr val="FF0000"/>
                </a:solidFill>
              </a:rPr>
              <a:t>сло-ны</a:t>
            </a:r>
            <a:r>
              <a:rPr lang="ru-RU" sz="6600" b="1" dirty="0" smtClean="0">
                <a:solidFill>
                  <a:srgbClr val="FF0000"/>
                </a:solidFill>
              </a:rPr>
              <a:t>,  </a:t>
            </a:r>
            <a:r>
              <a:rPr lang="ru-RU" sz="6600" b="1" dirty="0" err="1" smtClean="0">
                <a:solidFill>
                  <a:srgbClr val="FF0000"/>
                </a:solidFill>
              </a:rPr>
              <a:t>ло</a:t>
            </a:r>
            <a:r>
              <a:rPr lang="ru-RU" sz="6600" b="1" dirty="0" smtClean="0">
                <a:solidFill>
                  <a:srgbClr val="FF0000"/>
                </a:solidFill>
              </a:rPr>
              <a:t>-си</a:t>
            </a:r>
          </a:p>
          <a:p>
            <a:pPr marL="0" indent="0">
              <a:buNone/>
            </a:pPr>
            <a:r>
              <a:rPr lang="ru-RU" sz="6600" b="1" dirty="0">
                <a:solidFill>
                  <a:srgbClr val="00B050"/>
                </a:solidFill>
              </a:rPr>
              <a:t>к</a:t>
            </a:r>
            <a:r>
              <a:rPr lang="ru-RU" sz="6600" b="1" dirty="0" smtClean="0">
                <a:solidFill>
                  <a:srgbClr val="00B050"/>
                </a:solidFill>
              </a:rPr>
              <a:t>о-ни,  кис-</a:t>
            </a:r>
            <a:r>
              <a:rPr lang="ru-RU" sz="6600" b="1" dirty="0" err="1" smtClean="0">
                <a:solidFill>
                  <a:srgbClr val="00B050"/>
                </a:solidFill>
              </a:rPr>
              <a:t>ки</a:t>
            </a:r>
            <a:r>
              <a:rPr lang="ru-RU" sz="6600" b="1" dirty="0" smtClean="0">
                <a:solidFill>
                  <a:srgbClr val="00B050"/>
                </a:solidFill>
              </a:rPr>
              <a:t>, </a:t>
            </a:r>
          </a:p>
          <a:p>
            <a:pPr marL="0" indent="0">
              <a:buNone/>
            </a:pPr>
            <a:r>
              <a:rPr lang="ru-RU" sz="6600" b="1" dirty="0" smtClean="0">
                <a:solidFill>
                  <a:srgbClr val="00B050"/>
                </a:solidFill>
              </a:rPr>
              <a:t>ос-ли-</a:t>
            </a:r>
            <a:r>
              <a:rPr lang="ru-RU" sz="6600" b="1" dirty="0" err="1" smtClean="0">
                <a:solidFill>
                  <a:srgbClr val="00B050"/>
                </a:solidFill>
              </a:rPr>
              <a:t>ки</a:t>
            </a:r>
            <a:endParaRPr lang="ru-RU" sz="66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6600" b="1" dirty="0" err="1">
                <a:solidFill>
                  <a:srgbClr val="0070C0"/>
                </a:solidFill>
              </a:rPr>
              <a:t>к</a:t>
            </a:r>
            <a:r>
              <a:rPr lang="ru-RU" sz="6600" b="1" dirty="0" err="1" smtClean="0">
                <a:solidFill>
                  <a:srgbClr val="0070C0"/>
                </a:solidFill>
              </a:rPr>
              <a:t>и</a:t>
            </a:r>
            <a:r>
              <a:rPr lang="ru-RU" sz="6600" b="1" dirty="0" smtClean="0">
                <a:solidFill>
                  <a:srgbClr val="0070C0"/>
                </a:solidFill>
              </a:rPr>
              <a:t>-ты, а-ку-</a:t>
            </a:r>
            <a:r>
              <a:rPr lang="ru-RU" sz="6600" b="1" dirty="0" err="1" smtClean="0">
                <a:solidFill>
                  <a:srgbClr val="0070C0"/>
                </a:solidFill>
              </a:rPr>
              <a:t>лы</a:t>
            </a:r>
            <a:endParaRPr lang="ru-RU" sz="66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69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7214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У  </a:t>
            </a:r>
            <a:r>
              <a:rPr lang="ru-RU" sz="4800" b="1" dirty="0" err="1" smtClean="0">
                <a:solidFill>
                  <a:srgbClr val="FF0000"/>
                </a:solidFill>
              </a:rPr>
              <a:t>ок</a:t>
            </a:r>
            <a:r>
              <a:rPr lang="ru-RU" sz="4800" b="1" dirty="0" smtClean="0">
                <a:solidFill>
                  <a:srgbClr val="FF0000"/>
                </a:solidFill>
              </a:rPr>
              <a:t>-на  сто-</a:t>
            </a:r>
            <a:r>
              <a:rPr lang="ru-RU" sz="4800" b="1" dirty="0" err="1" smtClean="0">
                <a:solidFill>
                  <a:srgbClr val="FF0000"/>
                </a:solidFill>
              </a:rPr>
              <a:t>ит</a:t>
            </a:r>
            <a:r>
              <a:rPr lang="ru-RU" sz="4800" b="1" dirty="0" smtClean="0">
                <a:solidFill>
                  <a:srgbClr val="FF0000"/>
                </a:solidFill>
              </a:rPr>
              <a:t>  сто-лик. 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У  Ал-</a:t>
            </a:r>
            <a:r>
              <a:rPr lang="ru-RU" sz="4800" b="1" dirty="0" err="1" smtClean="0">
                <a:solidFill>
                  <a:srgbClr val="00B050"/>
                </a:solidFill>
              </a:rPr>
              <a:t>лы</a:t>
            </a:r>
            <a:r>
              <a:rPr lang="ru-RU" sz="4800" b="1" dirty="0" smtClean="0">
                <a:solidFill>
                  <a:srgbClr val="00B050"/>
                </a:solidFill>
              </a:rPr>
              <a:t>  </a:t>
            </a:r>
            <a:r>
              <a:rPr lang="ru-RU" sz="4800" b="1" dirty="0" err="1" smtClean="0">
                <a:solidFill>
                  <a:srgbClr val="00B050"/>
                </a:solidFill>
              </a:rPr>
              <a:t>са</a:t>
            </a:r>
            <a:r>
              <a:rPr lang="ru-RU" sz="4800" b="1" dirty="0" smtClean="0">
                <a:solidFill>
                  <a:srgbClr val="00B050"/>
                </a:solidFill>
              </a:rPr>
              <a:t>-лат.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B0F0"/>
                </a:solidFill>
              </a:rPr>
              <a:t>И  у  А-ли-ка  </a:t>
            </a:r>
            <a:r>
              <a:rPr lang="ru-RU" sz="4800" b="1" dirty="0" err="1" smtClean="0">
                <a:solidFill>
                  <a:srgbClr val="00B0F0"/>
                </a:solidFill>
              </a:rPr>
              <a:t>са</a:t>
            </a:r>
            <a:r>
              <a:rPr lang="ru-RU" sz="4800" b="1" dirty="0" smtClean="0">
                <a:solidFill>
                  <a:srgbClr val="00B0F0"/>
                </a:solidFill>
              </a:rPr>
              <a:t>-лат.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Он  со-лит  </a:t>
            </a:r>
            <a:r>
              <a:rPr lang="ru-RU" sz="4800" b="1" dirty="0" err="1" smtClean="0">
                <a:solidFill>
                  <a:srgbClr val="0070C0"/>
                </a:solidFill>
              </a:rPr>
              <a:t>са</a:t>
            </a:r>
            <a:r>
              <a:rPr lang="ru-RU" sz="4800" b="1" dirty="0" smtClean="0">
                <a:solidFill>
                  <a:srgbClr val="0070C0"/>
                </a:solidFill>
              </a:rPr>
              <a:t>-лат.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У  Ко-ли  ста-ка-</a:t>
            </a:r>
            <a:r>
              <a:rPr lang="ru-RU" sz="4800" b="1" dirty="0" err="1" smtClean="0">
                <a:solidFill>
                  <a:srgbClr val="002060"/>
                </a:solidFill>
              </a:rPr>
              <a:t>ны</a:t>
            </a:r>
            <a:r>
              <a:rPr lang="ru-RU" sz="4800" b="1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Он  на-лил  со-ку.</a:t>
            </a:r>
          </a:p>
          <a:p>
            <a:pPr marL="0" indent="0">
              <a:buNone/>
            </a:pPr>
            <a:r>
              <a:rPr lang="ru-RU" sz="4800" b="1" dirty="0" smtClean="0"/>
              <a:t>У  Та-ни  и  Ко-ли  сок.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2653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6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Тут  Ал-ла  и  На-та.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2060"/>
                </a:solidFill>
              </a:rPr>
              <a:t>У  Ал-</a:t>
            </a:r>
            <a:r>
              <a:rPr lang="ru-RU" sz="6000" b="1" dirty="0" err="1" smtClean="0">
                <a:solidFill>
                  <a:srgbClr val="002060"/>
                </a:solidFill>
              </a:rPr>
              <a:t>лы</a:t>
            </a:r>
            <a:r>
              <a:rPr lang="ru-RU" sz="6000" b="1" dirty="0" smtClean="0">
                <a:solidFill>
                  <a:srgbClr val="002060"/>
                </a:solidFill>
              </a:rPr>
              <a:t>  </a:t>
            </a:r>
            <a:r>
              <a:rPr lang="ru-RU" sz="6000" b="1" dirty="0" err="1" smtClean="0">
                <a:solidFill>
                  <a:srgbClr val="002060"/>
                </a:solidFill>
              </a:rPr>
              <a:t>ска</a:t>
            </a:r>
            <a:r>
              <a:rPr lang="ru-RU" sz="6000" b="1" dirty="0" smtClean="0">
                <a:solidFill>
                  <a:srgbClr val="002060"/>
                </a:solidFill>
              </a:rPr>
              <a:t>-кал-ка.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B0F0"/>
                </a:solidFill>
              </a:rPr>
              <a:t>У  На-ты  </a:t>
            </a:r>
            <a:r>
              <a:rPr lang="ru-RU" sz="6000" b="1" dirty="0" err="1" smtClean="0">
                <a:solidFill>
                  <a:srgbClr val="00B0F0"/>
                </a:solidFill>
              </a:rPr>
              <a:t>ска</a:t>
            </a:r>
            <a:r>
              <a:rPr lang="ru-RU" sz="6000" b="1" dirty="0" smtClean="0">
                <a:solidFill>
                  <a:srgbClr val="00B0F0"/>
                </a:solidFill>
              </a:rPr>
              <a:t>-кал-ка.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На-та и Ал-ла </a:t>
            </a:r>
            <a:r>
              <a:rPr lang="ru-RU" sz="6000" b="1" dirty="0" err="1" smtClean="0">
                <a:solidFill>
                  <a:srgbClr val="C00000"/>
                </a:solidFill>
              </a:rPr>
              <a:t>ска</a:t>
            </a:r>
            <a:r>
              <a:rPr lang="ru-RU" sz="6000" b="1" dirty="0" smtClean="0">
                <a:solidFill>
                  <a:srgbClr val="C00000"/>
                </a:solidFill>
              </a:rPr>
              <a:t>-ка-ли.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2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rgbClr val="00B050"/>
                </a:solidFill>
              </a:rPr>
              <a:t>Ау  </a:t>
            </a:r>
            <a:r>
              <a:rPr lang="ru-RU" sz="6600" b="1" dirty="0" err="1" smtClean="0">
                <a:solidFill>
                  <a:srgbClr val="00B050"/>
                </a:solidFill>
              </a:rPr>
              <a:t>ао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ио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уо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ыу</a:t>
            </a:r>
            <a:r>
              <a:rPr lang="ru-RU" sz="6600" b="1" dirty="0" smtClean="0">
                <a:solidFill>
                  <a:srgbClr val="00B05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sz="6600" b="1" dirty="0" err="1" smtClean="0">
                <a:solidFill>
                  <a:srgbClr val="00B050"/>
                </a:solidFill>
              </a:rPr>
              <a:t>Уа</a:t>
            </a:r>
            <a:r>
              <a:rPr lang="ru-RU" sz="6600" b="1" dirty="0">
                <a:solidFill>
                  <a:srgbClr val="00B050"/>
                </a:solidFill>
              </a:rPr>
              <a:t> </a:t>
            </a:r>
            <a:r>
              <a:rPr lang="ru-RU" sz="6600" b="1" dirty="0" smtClean="0">
                <a:solidFill>
                  <a:srgbClr val="00B050"/>
                </a:solidFill>
              </a:rPr>
              <a:t> </a:t>
            </a:r>
            <a:r>
              <a:rPr lang="ru-RU" sz="6600" b="1" dirty="0" err="1" smtClean="0">
                <a:solidFill>
                  <a:srgbClr val="00B050"/>
                </a:solidFill>
              </a:rPr>
              <a:t>оа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ои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оу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уы</a:t>
            </a:r>
            <a:endParaRPr lang="ru-RU" sz="6600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6600" b="1" dirty="0" err="1" smtClean="0">
                <a:solidFill>
                  <a:srgbClr val="00B050"/>
                </a:solidFill>
              </a:rPr>
              <a:t>Уа</a:t>
            </a:r>
            <a:r>
              <a:rPr lang="ru-RU" sz="6600" b="1" dirty="0" smtClean="0">
                <a:solidFill>
                  <a:srgbClr val="00B050"/>
                </a:solidFill>
              </a:rPr>
              <a:t>  аи  </a:t>
            </a:r>
            <a:r>
              <a:rPr lang="ru-RU" sz="6600" b="1" dirty="0" err="1" smtClean="0">
                <a:solidFill>
                  <a:srgbClr val="00B050"/>
                </a:solidFill>
              </a:rPr>
              <a:t>иа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ои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ио</a:t>
            </a:r>
            <a:endParaRPr lang="ru-RU" sz="6600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6600" b="1" dirty="0" err="1" smtClean="0">
                <a:solidFill>
                  <a:srgbClr val="00B050"/>
                </a:solidFill>
              </a:rPr>
              <a:t>Уы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оы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аы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ыа</a:t>
            </a:r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ыи</a:t>
            </a:r>
            <a:endParaRPr lang="ru-RU" sz="6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3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А </a:t>
            </a:r>
            <a:r>
              <a:rPr lang="ru-RU" sz="6000" b="1" dirty="0" err="1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rgbClr val="FF0000"/>
                </a:solidFill>
              </a:rPr>
              <a:t>, О </a:t>
            </a:r>
            <a:r>
              <a:rPr lang="ru-RU" sz="6000" b="1" dirty="0" err="1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rgbClr val="FF0000"/>
                </a:solidFill>
              </a:rPr>
              <a:t>, У </a:t>
            </a:r>
            <a:r>
              <a:rPr lang="ru-RU" sz="6000" b="1" dirty="0" err="1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rgbClr val="FF0000"/>
                </a:solidFill>
              </a:rPr>
              <a:t>, И </a:t>
            </a:r>
            <a:r>
              <a:rPr lang="ru-RU" sz="6000" b="1" dirty="0" err="1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>
                <a:solidFill>
                  <a:srgbClr val="FF0000"/>
                </a:solidFill>
              </a:rPr>
              <a:t>, ы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chemeClr val="tx2"/>
                </a:solidFill>
              </a:rPr>
              <a:t>Н </a:t>
            </a:r>
            <a:r>
              <a:rPr lang="ru-RU" sz="6000" b="1" dirty="0" err="1" smtClean="0">
                <a:solidFill>
                  <a:schemeClr val="tx2"/>
                </a:solidFill>
              </a:rPr>
              <a:t>н</a:t>
            </a:r>
            <a:r>
              <a:rPr lang="ru-RU" sz="6000" b="1" dirty="0" smtClean="0">
                <a:solidFill>
                  <a:schemeClr val="tx2"/>
                </a:solidFill>
              </a:rPr>
              <a:t>, </a:t>
            </a:r>
            <a:r>
              <a:rPr lang="ru-RU" sz="6000" b="1" dirty="0">
                <a:solidFill>
                  <a:schemeClr val="tx2"/>
                </a:solidFill>
              </a:rPr>
              <a:t>С </a:t>
            </a:r>
            <a:r>
              <a:rPr lang="ru-RU" sz="6000" b="1" dirty="0" err="1" smtClean="0">
                <a:solidFill>
                  <a:schemeClr val="tx2"/>
                </a:solidFill>
              </a:rPr>
              <a:t>с</a:t>
            </a:r>
            <a:r>
              <a:rPr lang="ru-RU" sz="6000" b="1" dirty="0" smtClean="0">
                <a:solidFill>
                  <a:schemeClr val="tx2"/>
                </a:solidFill>
              </a:rPr>
              <a:t>, К </a:t>
            </a:r>
            <a:r>
              <a:rPr lang="ru-RU" sz="6000" b="1" dirty="0" err="1" smtClean="0">
                <a:solidFill>
                  <a:schemeClr val="tx2"/>
                </a:solidFill>
              </a:rPr>
              <a:t>к</a:t>
            </a:r>
            <a:r>
              <a:rPr lang="ru-RU" sz="6000" b="1" dirty="0" smtClean="0">
                <a:solidFill>
                  <a:schemeClr val="tx2"/>
                </a:solidFill>
              </a:rPr>
              <a:t>, Т </a:t>
            </a:r>
            <a:r>
              <a:rPr lang="ru-RU" sz="6000" b="1" dirty="0" err="1" smtClean="0">
                <a:solidFill>
                  <a:schemeClr val="tx2"/>
                </a:solidFill>
              </a:rPr>
              <a:t>т</a:t>
            </a:r>
            <a:r>
              <a:rPr lang="ru-RU" sz="6000" b="1" dirty="0" smtClean="0">
                <a:solidFill>
                  <a:schemeClr val="tx2"/>
                </a:solidFill>
              </a:rPr>
              <a:t>, Л </a:t>
            </a:r>
            <a:r>
              <a:rPr lang="ru-RU" sz="6000" b="1" dirty="0" err="1" smtClean="0">
                <a:solidFill>
                  <a:schemeClr val="tx2"/>
                </a:solidFill>
              </a:rPr>
              <a:t>л</a:t>
            </a:r>
            <a:r>
              <a:rPr lang="ru-RU" sz="6000" b="1" dirty="0" smtClean="0">
                <a:solidFill>
                  <a:schemeClr val="tx2"/>
                </a:solidFill>
              </a:rPr>
              <a:t>, Р </a:t>
            </a:r>
            <a:r>
              <a:rPr lang="ru-RU" sz="6000" b="1" dirty="0" err="1" smtClean="0">
                <a:solidFill>
                  <a:schemeClr val="tx2"/>
                </a:solidFill>
              </a:rPr>
              <a:t>р</a:t>
            </a:r>
            <a:endParaRPr lang="ru-RU" sz="6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28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928992" cy="557748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4500" b="1" dirty="0" smtClean="0"/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B050"/>
                </a:solidFill>
              </a:rPr>
              <a:t>Ар-</a:t>
            </a:r>
            <a:r>
              <a:rPr lang="ru-RU" sz="4500" b="1" dirty="0" err="1" smtClean="0">
                <a:solidFill>
                  <a:srgbClr val="00B050"/>
                </a:solidFill>
              </a:rPr>
              <a:t>ра</a:t>
            </a:r>
            <a:r>
              <a:rPr lang="ru-RU" sz="4500" b="1" dirty="0" smtClean="0">
                <a:solidFill>
                  <a:srgbClr val="00B050"/>
                </a:solidFill>
              </a:rPr>
              <a:t>   ор-</a:t>
            </a:r>
            <a:r>
              <a:rPr lang="ru-RU" sz="4500" b="1" dirty="0" err="1" smtClean="0">
                <a:solidFill>
                  <a:srgbClr val="00B050"/>
                </a:solidFill>
              </a:rPr>
              <a:t>ро</a:t>
            </a:r>
            <a:r>
              <a:rPr lang="ru-RU" sz="4500" b="1" dirty="0" smtClean="0">
                <a:solidFill>
                  <a:srgbClr val="00B050"/>
                </a:solidFill>
              </a:rPr>
              <a:t>   </a:t>
            </a:r>
            <a:r>
              <a:rPr lang="ru-RU" sz="4500" b="1" dirty="0" err="1" smtClean="0">
                <a:solidFill>
                  <a:srgbClr val="00B050"/>
                </a:solidFill>
              </a:rPr>
              <a:t>ыр-ры</a:t>
            </a:r>
            <a:r>
              <a:rPr lang="ru-RU" sz="4500" b="1" dirty="0" smtClean="0">
                <a:solidFill>
                  <a:srgbClr val="00B050"/>
                </a:solidFill>
              </a:rPr>
              <a:t>   </a:t>
            </a:r>
            <a:r>
              <a:rPr lang="ru-RU" sz="4500" b="1" dirty="0" err="1" smtClean="0">
                <a:solidFill>
                  <a:srgbClr val="00B050"/>
                </a:solidFill>
              </a:rPr>
              <a:t>ир-ри</a:t>
            </a:r>
            <a:r>
              <a:rPr lang="ru-RU" sz="4500" b="1" dirty="0" smtClean="0">
                <a:solidFill>
                  <a:srgbClr val="00B050"/>
                </a:solidFill>
              </a:rPr>
              <a:t>  </a:t>
            </a:r>
            <a:r>
              <a:rPr lang="ru-RU" sz="4500" b="1" dirty="0" err="1" smtClean="0">
                <a:solidFill>
                  <a:srgbClr val="00B050"/>
                </a:solidFill>
              </a:rPr>
              <a:t>ур-ру</a:t>
            </a:r>
            <a:endParaRPr lang="ru-RU" sz="45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500" b="1" dirty="0" err="1" smtClean="0">
                <a:solidFill>
                  <a:srgbClr val="0070C0"/>
                </a:solidFill>
              </a:rPr>
              <a:t>Тр</a:t>
            </a:r>
            <a:r>
              <a:rPr lang="ru-RU" sz="4500" b="1" dirty="0" smtClean="0">
                <a:solidFill>
                  <a:srgbClr val="0070C0"/>
                </a:solidFill>
              </a:rPr>
              <a:t>   три   </a:t>
            </a:r>
            <a:r>
              <a:rPr lang="ru-RU" sz="4500" b="1" dirty="0" err="1" smtClean="0">
                <a:solidFill>
                  <a:srgbClr val="0070C0"/>
                </a:solidFill>
              </a:rPr>
              <a:t>тро</a:t>
            </a:r>
            <a:r>
              <a:rPr lang="ru-RU" sz="4500" b="1" dirty="0" smtClean="0">
                <a:solidFill>
                  <a:srgbClr val="0070C0"/>
                </a:solidFill>
              </a:rPr>
              <a:t>   тру   </a:t>
            </a:r>
            <a:r>
              <a:rPr lang="ru-RU" sz="4500" b="1" dirty="0" err="1" smtClean="0">
                <a:solidFill>
                  <a:srgbClr val="0070C0"/>
                </a:solidFill>
              </a:rPr>
              <a:t>тра</a:t>
            </a:r>
            <a:r>
              <a:rPr lang="ru-RU" sz="4500" b="1" dirty="0" smtClean="0">
                <a:solidFill>
                  <a:srgbClr val="0070C0"/>
                </a:solidFill>
              </a:rPr>
              <a:t>   </a:t>
            </a:r>
            <a:r>
              <a:rPr lang="ru-RU" sz="4500" b="1" dirty="0" err="1" smtClean="0">
                <a:solidFill>
                  <a:srgbClr val="0070C0"/>
                </a:solidFill>
              </a:rPr>
              <a:t>тры</a:t>
            </a:r>
            <a:r>
              <a:rPr lang="ru-RU" sz="4500" b="1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endParaRPr lang="ru-RU" sz="4500" b="1" dirty="0" smtClean="0"/>
          </a:p>
          <a:p>
            <a:pPr marL="0" indent="0">
              <a:buNone/>
            </a:pPr>
            <a:r>
              <a:rPr lang="ru-RU" sz="4500" b="1" dirty="0">
                <a:solidFill>
                  <a:srgbClr val="002060"/>
                </a:solidFill>
              </a:rPr>
              <a:t>Ла-</a:t>
            </a:r>
            <a:r>
              <a:rPr lang="ru-RU" sz="4500" b="1" dirty="0" err="1">
                <a:solidFill>
                  <a:srgbClr val="002060"/>
                </a:solidFill>
              </a:rPr>
              <a:t>ра</a:t>
            </a:r>
            <a:r>
              <a:rPr lang="ru-RU" sz="4500" b="1" dirty="0" smtClean="0">
                <a:solidFill>
                  <a:srgbClr val="002060"/>
                </a:solidFill>
              </a:rPr>
              <a:t>,  Ан-на,  И-</a:t>
            </a:r>
            <a:r>
              <a:rPr lang="ru-RU" sz="4500" b="1" dirty="0" err="1" smtClean="0">
                <a:solidFill>
                  <a:srgbClr val="002060"/>
                </a:solidFill>
              </a:rPr>
              <a:t>ра</a:t>
            </a:r>
            <a:r>
              <a:rPr lang="ru-RU" sz="4500" b="1" dirty="0" smtClean="0">
                <a:solidFill>
                  <a:srgbClr val="002060"/>
                </a:solidFill>
              </a:rPr>
              <a:t>,  А-</a:t>
            </a:r>
            <a:r>
              <a:rPr lang="ru-RU" sz="4500" b="1" dirty="0" err="1" smtClean="0">
                <a:solidFill>
                  <a:srgbClr val="002060"/>
                </a:solidFill>
              </a:rPr>
              <a:t>ри</a:t>
            </a:r>
            <a:r>
              <a:rPr lang="ru-RU" sz="4500" b="1" dirty="0" smtClean="0">
                <a:solidFill>
                  <a:srgbClr val="002060"/>
                </a:solidFill>
              </a:rPr>
              <a:t>-на, 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2060"/>
                </a:solidFill>
              </a:rPr>
              <a:t>И-</a:t>
            </a:r>
            <a:r>
              <a:rPr lang="ru-RU" sz="4500" b="1" dirty="0" err="1" smtClean="0">
                <a:solidFill>
                  <a:srgbClr val="002060"/>
                </a:solidFill>
              </a:rPr>
              <a:t>ри</a:t>
            </a:r>
            <a:r>
              <a:rPr lang="ru-RU" sz="4500" b="1" dirty="0" smtClean="0">
                <a:solidFill>
                  <a:srgbClr val="002060"/>
                </a:solidFill>
              </a:rPr>
              <a:t>-на,  Ни-на,  Ал-ла,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2060"/>
                </a:solidFill>
              </a:rPr>
              <a:t>Ар-тур,  Ки-</a:t>
            </a:r>
            <a:r>
              <a:rPr lang="ru-RU" sz="4500" b="1" dirty="0" err="1" smtClean="0">
                <a:solidFill>
                  <a:srgbClr val="002060"/>
                </a:solidFill>
              </a:rPr>
              <a:t>ра</a:t>
            </a:r>
            <a:r>
              <a:rPr lang="ru-RU" sz="4500" b="1" dirty="0" smtClean="0">
                <a:solidFill>
                  <a:srgbClr val="002060"/>
                </a:solidFill>
              </a:rPr>
              <a:t>,  Ки-</a:t>
            </a:r>
            <a:r>
              <a:rPr lang="ru-RU" sz="4500" b="1" dirty="0" err="1" smtClean="0">
                <a:solidFill>
                  <a:srgbClr val="002060"/>
                </a:solidFill>
              </a:rPr>
              <a:t>рилл</a:t>
            </a:r>
            <a:r>
              <a:rPr lang="ru-RU" sz="4500" b="1" dirty="0" smtClean="0">
                <a:solidFill>
                  <a:srgbClr val="002060"/>
                </a:solidFill>
              </a:rPr>
              <a:t>,  Ни-</a:t>
            </a:r>
            <a:r>
              <a:rPr lang="ru-RU" sz="4500" b="1" dirty="0" err="1" smtClean="0">
                <a:solidFill>
                  <a:srgbClr val="002060"/>
                </a:solidFill>
              </a:rPr>
              <a:t>ки</a:t>
            </a:r>
            <a:r>
              <a:rPr lang="ru-RU" sz="4500" b="1" dirty="0" smtClean="0">
                <a:solidFill>
                  <a:srgbClr val="002060"/>
                </a:solidFill>
              </a:rPr>
              <a:t>-та.</a:t>
            </a:r>
            <a:endParaRPr lang="ru-RU" sz="4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0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000" b="1" dirty="0" smtClean="0"/>
          </a:p>
          <a:p>
            <a:pPr marL="0" indent="0">
              <a:buNone/>
            </a:pPr>
            <a:r>
              <a:rPr lang="ru-RU" sz="5000" b="1" dirty="0"/>
              <a:t> </a:t>
            </a:r>
            <a:r>
              <a:rPr lang="ru-RU" sz="5000" b="1" dirty="0" smtClean="0"/>
              <a:t>                 Как-</a:t>
            </a:r>
            <a:r>
              <a:rPr lang="ru-RU" sz="5000" b="1" dirty="0" err="1" smtClean="0"/>
              <a:t>тус</a:t>
            </a:r>
            <a:endParaRPr lang="ru-RU" sz="5000" b="1" dirty="0" smtClean="0"/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70C0"/>
                </a:solidFill>
              </a:rPr>
              <a:t>У   И-</a:t>
            </a:r>
            <a:r>
              <a:rPr lang="ru-RU" sz="5000" b="1" dirty="0" err="1" smtClean="0">
                <a:solidFill>
                  <a:srgbClr val="0070C0"/>
                </a:solidFill>
              </a:rPr>
              <a:t>ры</a:t>
            </a:r>
            <a:r>
              <a:rPr lang="ru-RU" sz="5000" b="1" dirty="0" smtClean="0">
                <a:solidFill>
                  <a:srgbClr val="0070C0"/>
                </a:solidFill>
              </a:rPr>
              <a:t>   рас-тут   как-ту-</a:t>
            </a:r>
            <a:r>
              <a:rPr lang="ru-RU" sz="5000" b="1" dirty="0" err="1" smtClean="0">
                <a:solidFill>
                  <a:srgbClr val="0070C0"/>
                </a:solidFill>
              </a:rPr>
              <a:t>сы</a:t>
            </a:r>
            <a:r>
              <a:rPr lang="ru-RU" sz="50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И-</a:t>
            </a:r>
            <a:r>
              <a:rPr lang="ru-RU" sz="5000" b="1" dirty="0" err="1" smtClean="0">
                <a:solidFill>
                  <a:srgbClr val="00B050"/>
                </a:solidFill>
              </a:rPr>
              <a:t>ра</a:t>
            </a:r>
            <a:r>
              <a:rPr lang="ru-RU" sz="5000" b="1" dirty="0" smtClean="0">
                <a:solidFill>
                  <a:srgbClr val="00B050"/>
                </a:solidFill>
              </a:rPr>
              <a:t>   </a:t>
            </a:r>
            <a:r>
              <a:rPr lang="ru-RU" sz="5000" b="1" dirty="0" err="1" smtClean="0">
                <a:solidFill>
                  <a:srgbClr val="00B050"/>
                </a:solidFill>
              </a:rPr>
              <a:t>тро</a:t>
            </a:r>
            <a:r>
              <a:rPr lang="ru-RU" sz="5000" b="1" dirty="0" smtClean="0">
                <a:solidFill>
                  <a:srgbClr val="00B050"/>
                </a:solidFill>
              </a:rPr>
              <a:t>-ну-ла   как-</a:t>
            </a:r>
            <a:r>
              <a:rPr lang="ru-RU" sz="5000" b="1" dirty="0" err="1" smtClean="0">
                <a:solidFill>
                  <a:srgbClr val="00B050"/>
                </a:solidFill>
              </a:rPr>
              <a:t>тус</a:t>
            </a:r>
            <a:r>
              <a:rPr lang="ru-RU" sz="5000" b="1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chemeClr val="accent6">
                    <a:lumMod val="75000"/>
                  </a:schemeClr>
                </a:solidFill>
              </a:rPr>
              <a:t>О-на   у-ко-</a:t>
            </a:r>
            <a:r>
              <a:rPr lang="ru-RU" sz="5000" b="1" dirty="0" err="1" smtClean="0">
                <a:solidFill>
                  <a:schemeClr val="accent6">
                    <a:lumMod val="75000"/>
                  </a:schemeClr>
                </a:solidFill>
              </a:rPr>
              <a:t>ло</a:t>
            </a:r>
            <a:r>
              <a:rPr lang="ru-RU" sz="5000" b="1" dirty="0" smtClean="0">
                <a:solidFill>
                  <a:schemeClr val="accent6">
                    <a:lumMod val="75000"/>
                  </a:schemeClr>
                </a:solidFill>
              </a:rPr>
              <a:t>-ла   </a:t>
            </a:r>
            <a:r>
              <a:rPr lang="ru-RU" sz="5000" b="1" dirty="0" err="1" smtClean="0">
                <a:solidFill>
                  <a:schemeClr val="accent6">
                    <a:lumMod val="75000"/>
                  </a:schemeClr>
                </a:solidFill>
              </a:rPr>
              <a:t>ру</a:t>
            </a:r>
            <a:r>
              <a:rPr lang="ru-RU" sz="5000" b="1" dirty="0" smtClean="0">
                <a:solidFill>
                  <a:schemeClr val="accent6">
                    <a:lumMod val="75000"/>
                  </a:schemeClr>
                </a:solidFill>
              </a:rPr>
              <a:t>-ку.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2060"/>
                </a:solidFill>
              </a:rPr>
              <a:t>У   И-</a:t>
            </a:r>
            <a:r>
              <a:rPr lang="ru-RU" sz="5000" b="1" dirty="0" err="1" smtClean="0">
                <a:solidFill>
                  <a:srgbClr val="002060"/>
                </a:solidFill>
              </a:rPr>
              <a:t>ры</a:t>
            </a:r>
            <a:r>
              <a:rPr lang="ru-RU" sz="5000" b="1" dirty="0" smtClean="0">
                <a:solidFill>
                  <a:srgbClr val="002060"/>
                </a:solidFill>
              </a:rPr>
              <a:t>   ран-ка.</a:t>
            </a:r>
            <a:endParaRPr lang="ru-RU" sz="5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А </a:t>
            </a:r>
            <a:r>
              <a:rPr lang="ru-RU" sz="6000" b="1" dirty="0" err="1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rgbClr val="FF0000"/>
                </a:solidFill>
              </a:rPr>
              <a:t>, О </a:t>
            </a:r>
            <a:r>
              <a:rPr lang="ru-RU" sz="6000" b="1" dirty="0" err="1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rgbClr val="FF0000"/>
                </a:solidFill>
              </a:rPr>
              <a:t>, У </a:t>
            </a:r>
            <a:r>
              <a:rPr lang="ru-RU" sz="6000" b="1" dirty="0" err="1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rgbClr val="FF0000"/>
                </a:solidFill>
              </a:rPr>
              <a:t>, И </a:t>
            </a:r>
            <a:r>
              <a:rPr lang="ru-RU" sz="6000" b="1" dirty="0" err="1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>
                <a:solidFill>
                  <a:srgbClr val="FF0000"/>
                </a:solidFill>
              </a:rPr>
              <a:t>, ы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chemeClr val="tx2"/>
                </a:solidFill>
              </a:rPr>
              <a:t>Н </a:t>
            </a:r>
            <a:r>
              <a:rPr lang="ru-RU" sz="6000" b="1" dirty="0" err="1" smtClean="0">
                <a:solidFill>
                  <a:schemeClr val="tx2"/>
                </a:solidFill>
              </a:rPr>
              <a:t>н</a:t>
            </a:r>
            <a:r>
              <a:rPr lang="ru-RU" sz="6000" b="1" dirty="0" smtClean="0">
                <a:solidFill>
                  <a:schemeClr val="tx2"/>
                </a:solidFill>
              </a:rPr>
              <a:t>, </a:t>
            </a:r>
            <a:r>
              <a:rPr lang="ru-RU" sz="6000" b="1" dirty="0">
                <a:solidFill>
                  <a:schemeClr val="tx2"/>
                </a:solidFill>
              </a:rPr>
              <a:t>С </a:t>
            </a:r>
            <a:r>
              <a:rPr lang="ru-RU" sz="6000" b="1" dirty="0" err="1" smtClean="0">
                <a:solidFill>
                  <a:schemeClr val="tx2"/>
                </a:solidFill>
              </a:rPr>
              <a:t>с</a:t>
            </a:r>
            <a:r>
              <a:rPr lang="ru-RU" sz="6000" b="1" dirty="0" smtClean="0">
                <a:solidFill>
                  <a:schemeClr val="tx2"/>
                </a:solidFill>
              </a:rPr>
              <a:t>, К </a:t>
            </a:r>
            <a:r>
              <a:rPr lang="ru-RU" sz="6000" b="1" dirty="0" err="1" smtClean="0">
                <a:solidFill>
                  <a:schemeClr val="tx2"/>
                </a:solidFill>
              </a:rPr>
              <a:t>к</a:t>
            </a:r>
            <a:r>
              <a:rPr lang="ru-RU" sz="6000" b="1" dirty="0" smtClean="0">
                <a:solidFill>
                  <a:schemeClr val="tx2"/>
                </a:solidFill>
              </a:rPr>
              <a:t>, Т </a:t>
            </a:r>
            <a:r>
              <a:rPr lang="ru-RU" sz="6000" b="1" dirty="0" err="1" smtClean="0">
                <a:solidFill>
                  <a:schemeClr val="tx2"/>
                </a:solidFill>
              </a:rPr>
              <a:t>т</a:t>
            </a:r>
            <a:r>
              <a:rPr lang="ru-RU" sz="6000" b="1" dirty="0" smtClean="0">
                <a:solidFill>
                  <a:schemeClr val="tx2"/>
                </a:solidFill>
              </a:rPr>
              <a:t>, Л </a:t>
            </a:r>
            <a:r>
              <a:rPr lang="ru-RU" sz="6000" b="1" dirty="0" err="1" smtClean="0">
                <a:solidFill>
                  <a:schemeClr val="tx2"/>
                </a:solidFill>
              </a:rPr>
              <a:t>л</a:t>
            </a:r>
            <a:r>
              <a:rPr lang="ru-RU" sz="6000" b="1" dirty="0" smtClean="0">
                <a:solidFill>
                  <a:schemeClr val="tx2"/>
                </a:solidFill>
              </a:rPr>
              <a:t>, Р </a:t>
            </a:r>
            <a:r>
              <a:rPr lang="ru-RU" sz="6000" b="1" dirty="0" err="1" smtClean="0">
                <a:solidFill>
                  <a:schemeClr val="tx2"/>
                </a:solidFill>
              </a:rPr>
              <a:t>р</a:t>
            </a:r>
            <a:r>
              <a:rPr lang="ru-RU" sz="6000" b="1" dirty="0" smtClean="0">
                <a:solidFill>
                  <a:schemeClr val="tx2"/>
                </a:solidFill>
              </a:rPr>
              <a:t>, В </a:t>
            </a:r>
            <a:r>
              <a:rPr lang="ru-RU" sz="6000" b="1" dirty="0" err="1" smtClean="0">
                <a:solidFill>
                  <a:schemeClr val="tx2"/>
                </a:solidFill>
              </a:rPr>
              <a:t>в</a:t>
            </a:r>
            <a:endParaRPr lang="ru-RU" sz="6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0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784976" cy="5649491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err="1" smtClean="0">
                <a:solidFill>
                  <a:srgbClr val="00B050"/>
                </a:solidFill>
              </a:rPr>
              <a:t>Ав</a:t>
            </a:r>
            <a:r>
              <a:rPr lang="ru-RU" sz="4400" b="1" dirty="0" smtClean="0">
                <a:solidFill>
                  <a:srgbClr val="00B050"/>
                </a:solidFill>
              </a:rPr>
              <a:t>  </a:t>
            </a:r>
            <a:r>
              <a:rPr lang="ru-RU" sz="4400" b="1" dirty="0" err="1">
                <a:solidFill>
                  <a:srgbClr val="00B050"/>
                </a:solidFill>
              </a:rPr>
              <a:t>о</a:t>
            </a:r>
            <a:r>
              <a:rPr lang="ru-RU" sz="4400" b="1" dirty="0" err="1" smtClean="0">
                <a:solidFill>
                  <a:srgbClr val="00B050"/>
                </a:solidFill>
              </a:rPr>
              <a:t>в</a:t>
            </a:r>
            <a:r>
              <a:rPr lang="ru-RU" sz="4400" b="1" dirty="0" smtClean="0">
                <a:solidFill>
                  <a:srgbClr val="00B050"/>
                </a:solidFill>
              </a:rPr>
              <a:t>  </a:t>
            </a:r>
            <a:r>
              <a:rPr lang="ru-RU" sz="4400" b="1" dirty="0" err="1" smtClean="0">
                <a:solidFill>
                  <a:srgbClr val="00B050"/>
                </a:solidFill>
              </a:rPr>
              <a:t>ув</a:t>
            </a:r>
            <a:r>
              <a:rPr lang="ru-RU" sz="4400" b="1" dirty="0" smtClean="0">
                <a:solidFill>
                  <a:srgbClr val="00B050"/>
                </a:solidFill>
              </a:rPr>
              <a:t>  ив  </a:t>
            </a:r>
            <a:r>
              <a:rPr lang="ru-RU" sz="4400" b="1" dirty="0" err="1" smtClean="0">
                <a:solidFill>
                  <a:srgbClr val="00B050"/>
                </a:solidFill>
              </a:rPr>
              <a:t>ыв</a:t>
            </a:r>
            <a:r>
              <a:rPr lang="ru-RU" sz="4400" b="1" dirty="0" smtClean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4400" b="1" dirty="0" err="1" smtClean="0">
                <a:solidFill>
                  <a:srgbClr val="00B050"/>
                </a:solidFill>
              </a:rPr>
              <a:t>Ва</a:t>
            </a:r>
            <a:r>
              <a:rPr lang="ru-RU" sz="4400" b="1" dirty="0" smtClean="0">
                <a:solidFill>
                  <a:srgbClr val="00B050"/>
                </a:solidFill>
              </a:rPr>
              <a:t>  во  </a:t>
            </a:r>
            <a:r>
              <a:rPr lang="ru-RU" sz="4400" b="1" dirty="0" err="1" smtClean="0">
                <a:solidFill>
                  <a:srgbClr val="00B050"/>
                </a:solidFill>
              </a:rPr>
              <a:t>ву</a:t>
            </a:r>
            <a:r>
              <a:rPr lang="ru-RU" sz="4400" b="1" dirty="0" smtClean="0">
                <a:solidFill>
                  <a:srgbClr val="00B050"/>
                </a:solidFill>
              </a:rPr>
              <a:t>  вы  </a:t>
            </a:r>
            <a:r>
              <a:rPr lang="ru-RU" sz="4400" b="1" dirty="0" err="1" smtClean="0">
                <a:solidFill>
                  <a:srgbClr val="00B050"/>
                </a:solidFill>
              </a:rPr>
              <a:t>ви</a:t>
            </a:r>
            <a:r>
              <a:rPr lang="ru-RU" sz="4400" b="1" dirty="0" smtClean="0">
                <a:solidFill>
                  <a:srgbClr val="00B050"/>
                </a:solidFill>
              </a:rPr>
              <a:t>  </a:t>
            </a:r>
          </a:p>
          <a:p>
            <a:pPr marL="0" indent="0">
              <a:buNone/>
            </a:pPr>
            <a:endParaRPr lang="ru-RU" sz="4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Во-</a:t>
            </a:r>
            <a:r>
              <a:rPr lang="ru-RU" sz="4400" b="1" dirty="0" err="1" smtClean="0">
                <a:solidFill>
                  <a:srgbClr val="0070C0"/>
                </a:solidFill>
              </a:rPr>
              <a:t>ва</a:t>
            </a:r>
            <a:r>
              <a:rPr lang="ru-RU" sz="4400" b="1" dirty="0" smtClean="0">
                <a:solidFill>
                  <a:srgbClr val="0070C0"/>
                </a:solidFill>
              </a:rPr>
              <a:t>,  </a:t>
            </a:r>
            <a:r>
              <a:rPr lang="ru-RU" sz="4400" b="1" dirty="0" err="1" smtClean="0">
                <a:solidFill>
                  <a:srgbClr val="0070C0"/>
                </a:solidFill>
              </a:rPr>
              <a:t>Сла-ва</a:t>
            </a:r>
            <a:r>
              <a:rPr lang="ru-RU" sz="4400" b="1" dirty="0" smtClean="0">
                <a:solidFill>
                  <a:srgbClr val="0070C0"/>
                </a:solidFill>
              </a:rPr>
              <a:t>,  вот,  </a:t>
            </a:r>
            <a:r>
              <a:rPr lang="ru-RU" sz="4400" b="1" dirty="0" err="1" smtClean="0">
                <a:solidFill>
                  <a:srgbClr val="0070C0"/>
                </a:solidFill>
              </a:rPr>
              <a:t>тво</a:t>
            </a:r>
            <a:r>
              <a:rPr lang="ru-RU" sz="4400" b="1" dirty="0" smtClean="0">
                <a:solidFill>
                  <a:srgbClr val="0070C0"/>
                </a:solidFill>
              </a:rPr>
              <a:t>-и,  </a:t>
            </a:r>
            <a:r>
              <a:rPr lang="ru-RU" sz="4400" b="1" dirty="0" err="1" smtClean="0">
                <a:solidFill>
                  <a:srgbClr val="0070C0"/>
                </a:solidFill>
              </a:rPr>
              <a:t>ло</a:t>
            </a:r>
            <a:r>
              <a:rPr lang="ru-RU" sz="4400" b="1" dirty="0" smtClean="0">
                <a:solidFill>
                  <a:srgbClr val="0070C0"/>
                </a:solidFill>
              </a:rPr>
              <a:t>-вит,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lang="ru-RU" sz="4400" b="1" dirty="0" err="1" smtClean="0">
                <a:solidFill>
                  <a:srgbClr val="0070C0"/>
                </a:solidFill>
              </a:rPr>
              <a:t>ло-ви</a:t>
            </a:r>
            <a:r>
              <a:rPr lang="ru-RU" sz="4400" b="1" dirty="0" smtClean="0">
                <a:solidFill>
                  <a:srgbClr val="0070C0"/>
                </a:solidFill>
              </a:rPr>
              <a:t>, рос,  вы-рос,  рос-ла, 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вы-рос-ла,  рас-</a:t>
            </a:r>
            <a:r>
              <a:rPr lang="ru-RU" sz="4400" b="1" dirty="0" err="1" smtClean="0">
                <a:solidFill>
                  <a:srgbClr val="0070C0"/>
                </a:solidFill>
              </a:rPr>
              <a:t>тил</a:t>
            </a:r>
            <a:r>
              <a:rPr lang="ru-RU" sz="4400" b="1" dirty="0" smtClean="0">
                <a:solidFill>
                  <a:srgbClr val="0070C0"/>
                </a:solidFill>
              </a:rPr>
              <a:t>, вы-рас-</a:t>
            </a:r>
            <a:r>
              <a:rPr lang="ru-RU" sz="4400" b="1" dirty="0" err="1" smtClean="0">
                <a:solidFill>
                  <a:srgbClr val="0070C0"/>
                </a:solidFill>
              </a:rPr>
              <a:t>тил</a:t>
            </a:r>
            <a:r>
              <a:rPr lang="ru-RU" sz="44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396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928992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000" b="1" dirty="0" smtClean="0">
                <a:solidFill>
                  <a:srgbClr val="0070C0"/>
                </a:solidFill>
              </a:rPr>
              <a:t>Во-</a:t>
            </a:r>
            <a:r>
              <a:rPr lang="ru-RU" sz="5000" b="1" dirty="0" err="1" smtClean="0">
                <a:solidFill>
                  <a:srgbClr val="0070C0"/>
                </a:solidFill>
              </a:rPr>
              <a:t>ва</a:t>
            </a:r>
            <a:r>
              <a:rPr lang="ru-RU" sz="5000" b="1" dirty="0" smtClean="0">
                <a:solidFill>
                  <a:srgbClr val="0070C0"/>
                </a:solidFill>
              </a:rPr>
              <a:t>, вот  </a:t>
            </a:r>
            <a:r>
              <a:rPr lang="ru-RU" sz="5000" b="1" dirty="0" err="1" smtClean="0">
                <a:solidFill>
                  <a:srgbClr val="0070C0"/>
                </a:solidFill>
              </a:rPr>
              <a:t>тво</a:t>
            </a:r>
            <a:r>
              <a:rPr lang="ru-RU" sz="5000" b="1" dirty="0" smtClean="0">
                <a:solidFill>
                  <a:srgbClr val="0070C0"/>
                </a:solidFill>
              </a:rPr>
              <a:t>-и  во-</a:t>
            </a:r>
            <a:r>
              <a:rPr lang="ru-RU" sz="5000" b="1" dirty="0" err="1" smtClean="0">
                <a:solidFill>
                  <a:srgbClr val="0070C0"/>
                </a:solidFill>
              </a:rPr>
              <a:t>ро</a:t>
            </a:r>
            <a:r>
              <a:rPr lang="ru-RU" sz="5000" b="1" dirty="0" smtClean="0">
                <a:solidFill>
                  <a:srgbClr val="0070C0"/>
                </a:solidFill>
              </a:rPr>
              <a:t>-та.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А тут  </a:t>
            </a:r>
            <a:r>
              <a:rPr lang="ru-RU" sz="5000" b="1" dirty="0" err="1" smtClean="0">
                <a:solidFill>
                  <a:srgbClr val="00B050"/>
                </a:solidFill>
              </a:rPr>
              <a:t>тво</a:t>
            </a:r>
            <a:r>
              <a:rPr lang="ru-RU" sz="5000" b="1" dirty="0" smtClean="0">
                <a:solidFill>
                  <a:srgbClr val="00B050"/>
                </a:solidFill>
              </a:rPr>
              <a:t>-и  во-</a:t>
            </a:r>
            <a:r>
              <a:rPr lang="ru-RU" sz="5000" b="1" dirty="0" err="1" smtClean="0">
                <a:solidFill>
                  <a:srgbClr val="00B050"/>
                </a:solidFill>
              </a:rPr>
              <a:t>ро</a:t>
            </a:r>
            <a:r>
              <a:rPr lang="ru-RU" sz="5000" b="1" dirty="0" smtClean="0">
                <a:solidFill>
                  <a:srgbClr val="00B050"/>
                </a:solidFill>
              </a:rPr>
              <a:t>-та, </a:t>
            </a:r>
            <a:r>
              <a:rPr lang="ru-RU" sz="5000" b="1" dirty="0" err="1" smtClean="0">
                <a:solidFill>
                  <a:srgbClr val="00B050"/>
                </a:solidFill>
              </a:rPr>
              <a:t>Сла-ва</a:t>
            </a:r>
            <a:r>
              <a:rPr lang="ru-RU" sz="5000" b="1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5000" b="1" dirty="0" err="1" smtClean="0">
                <a:solidFill>
                  <a:schemeClr val="accent6"/>
                </a:solidFill>
              </a:rPr>
              <a:t>Сла-ва</a:t>
            </a:r>
            <a:r>
              <a:rPr lang="ru-RU" sz="5000" b="1" dirty="0" smtClean="0">
                <a:solidFill>
                  <a:schemeClr val="accent6"/>
                </a:solidFill>
              </a:rPr>
              <a:t>  и Во-</a:t>
            </a:r>
            <a:r>
              <a:rPr lang="ru-RU" sz="5000" b="1" dirty="0" err="1" smtClean="0">
                <a:solidFill>
                  <a:schemeClr val="accent6"/>
                </a:solidFill>
              </a:rPr>
              <a:t>ва</a:t>
            </a:r>
            <a:r>
              <a:rPr lang="ru-RU" sz="5000" b="1" dirty="0" smtClean="0">
                <a:solidFill>
                  <a:schemeClr val="accent6"/>
                </a:solidFill>
              </a:rPr>
              <a:t>  </a:t>
            </a:r>
            <a:r>
              <a:rPr lang="ru-RU" sz="5000" b="1" dirty="0" err="1" smtClean="0">
                <a:solidFill>
                  <a:schemeClr val="accent6"/>
                </a:solidFill>
              </a:rPr>
              <a:t>вра</a:t>
            </a:r>
            <a:r>
              <a:rPr lang="ru-RU" sz="5000" b="1" dirty="0" smtClean="0">
                <a:solidFill>
                  <a:schemeClr val="accent6"/>
                </a:solidFill>
              </a:rPr>
              <a:t>-та-</a:t>
            </a:r>
            <a:r>
              <a:rPr lang="ru-RU" sz="5000" b="1" dirty="0" err="1" smtClean="0">
                <a:solidFill>
                  <a:schemeClr val="accent6"/>
                </a:solidFill>
              </a:rPr>
              <a:t>ри</a:t>
            </a:r>
            <a:r>
              <a:rPr lang="ru-RU" sz="5000" b="1" dirty="0" smtClean="0">
                <a:solidFill>
                  <a:schemeClr val="accent6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7030A0"/>
                </a:solidFill>
              </a:rPr>
              <a:t>О-ни  ста-ли  в  </a:t>
            </a:r>
            <a:r>
              <a:rPr lang="ru-RU" sz="5000" b="1" dirty="0" err="1" smtClean="0">
                <a:solidFill>
                  <a:srgbClr val="7030A0"/>
                </a:solidFill>
              </a:rPr>
              <a:t>сво</a:t>
            </a:r>
            <a:r>
              <a:rPr lang="ru-RU" sz="5000" b="1" dirty="0" smtClean="0">
                <a:solidFill>
                  <a:srgbClr val="7030A0"/>
                </a:solidFill>
              </a:rPr>
              <a:t>-и  во-</a:t>
            </a:r>
            <a:r>
              <a:rPr lang="ru-RU" sz="5000" b="1" dirty="0" err="1" smtClean="0">
                <a:solidFill>
                  <a:srgbClr val="7030A0"/>
                </a:solidFill>
              </a:rPr>
              <a:t>ро</a:t>
            </a:r>
            <a:r>
              <a:rPr lang="ru-RU" sz="5000" b="1" dirty="0" smtClean="0">
                <a:solidFill>
                  <a:srgbClr val="7030A0"/>
                </a:solidFill>
              </a:rPr>
              <a:t>-та.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chemeClr val="accent2"/>
                </a:solidFill>
              </a:rPr>
              <a:t>Ло-</a:t>
            </a:r>
            <a:r>
              <a:rPr lang="ru-RU" sz="5000" b="1" dirty="0" err="1" smtClean="0">
                <a:solidFill>
                  <a:schemeClr val="accent2"/>
                </a:solidFill>
              </a:rPr>
              <a:t>ви</a:t>
            </a:r>
            <a:r>
              <a:rPr lang="ru-RU" sz="5000" b="1" dirty="0" smtClean="0">
                <a:solidFill>
                  <a:schemeClr val="accent2"/>
                </a:solidFill>
              </a:rPr>
              <a:t>,  Во-</a:t>
            </a:r>
            <a:r>
              <a:rPr lang="ru-RU" sz="5000" b="1" dirty="0" err="1" smtClean="0">
                <a:solidFill>
                  <a:schemeClr val="accent2"/>
                </a:solidFill>
              </a:rPr>
              <a:t>ва</a:t>
            </a:r>
            <a:r>
              <a:rPr lang="ru-RU" sz="5000" b="1" dirty="0" smtClean="0">
                <a:solidFill>
                  <a:schemeClr val="accent2"/>
                </a:solidFill>
              </a:rPr>
              <a:t>,  </a:t>
            </a:r>
            <a:r>
              <a:rPr lang="ru-RU" sz="5000" b="1" dirty="0" err="1" smtClean="0">
                <a:solidFill>
                  <a:schemeClr val="accent2"/>
                </a:solidFill>
              </a:rPr>
              <a:t>ло-ви</a:t>
            </a:r>
            <a:r>
              <a:rPr lang="ru-RU" sz="5000" b="1" dirty="0" smtClean="0">
                <a:solidFill>
                  <a:schemeClr val="accent2"/>
                </a:solidFill>
              </a:rPr>
              <a:t>!</a:t>
            </a:r>
          </a:p>
          <a:p>
            <a:pPr marL="0" indent="0">
              <a:buNone/>
            </a:pPr>
            <a:r>
              <a:rPr lang="ru-RU" sz="5000" b="1" dirty="0" err="1" smtClean="0">
                <a:solidFill>
                  <a:srgbClr val="00B050"/>
                </a:solidFill>
              </a:rPr>
              <a:t>Сла-ва</a:t>
            </a:r>
            <a:r>
              <a:rPr lang="ru-RU" sz="5000" b="1" dirty="0" smtClean="0">
                <a:solidFill>
                  <a:srgbClr val="00B050"/>
                </a:solidFill>
              </a:rPr>
              <a:t>,  </a:t>
            </a:r>
            <a:r>
              <a:rPr lang="ru-RU" sz="5000" b="1" dirty="0" err="1" smtClean="0">
                <a:solidFill>
                  <a:srgbClr val="00B050"/>
                </a:solidFill>
              </a:rPr>
              <a:t>ло-ви</a:t>
            </a:r>
            <a:r>
              <a:rPr lang="ru-RU" sz="5000" b="1" dirty="0" smtClean="0">
                <a:solidFill>
                  <a:srgbClr val="00B050"/>
                </a:solidFill>
              </a:rPr>
              <a:t>,  </a:t>
            </a:r>
            <a:r>
              <a:rPr lang="ru-RU" sz="5000" b="1" dirty="0" err="1" smtClean="0">
                <a:solidFill>
                  <a:srgbClr val="00B050"/>
                </a:solidFill>
              </a:rPr>
              <a:t>ло-ви</a:t>
            </a:r>
            <a:r>
              <a:rPr lang="ru-RU" sz="5000" b="1" dirty="0" smtClean="0">
                <a:solidFill>
                  <a:srgbClr val="00B050"/>
                </a:solidFill>
              </a:rPr>
              <a:t>!</a:t>
            </a:r>
            <a:endParaRPr lang="ru-RU" sz="5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8310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9145016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000" b="1" dirty="0" smtClean="0"/>
          </a:p>
          <a:p>
            <a:pPr marL="0" indent="0">
              <a:buNone/>
            </a:pPr>
            <a:r>
              <a:rPr lang="ru-RU" sz="5000" b="1" dirty="0" smtClean="0">
                <a:solidFill>
                  <a:srgbClr val="C00000"/>
                </a:solidFill>
              </a:rPr>
              <a:t>Во-</a:t>
            </a:r>
            <a:r>
              <a:rPr lang="ru-RU" sz="5000" b="1" dirty="0" err="1" smtClean="0">
                <a:solidFill>
                  <a:srgbClr val="C00000"/>
                </a:solidFill>
              </a:rPr>
              <a:t>ва</a:t>
            </a:r>
            <a:r>
              <a:rPr lang="ru-RU" sz="5000" b="1" dirty="0" smtClean="0">
                <a:solidFill>
                  <a:srgbClr val="C00000"/>
                </a:solidFill>
              </a:rPr>
              <a:t>  вы-рас-</a:t>
            </a:r>
            <a:r>
              <a:rPr lang="ru-RU" sz="5000" b="1" dirty="0" err="1" smtClean="0">
                <a:solidFill>
                  <a:srgbClr val="C00000"/>
                </a:solidFill>
              </a:rPr>
              <a:t>тил</a:t>
            </a:r>
            <a:r>
              <a:rPr lang="ru-RU" sz="5000" b="1" dirty="0" smtClean="0">
                <a:solidFill>
                  <a:srgbClr val="C00000"/>
                </a:solidFill>
              </a:rPr>
              <a:t>  лук.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А  Ла-</a:t>
            </a:r>
            <a:r>
              <a:rPr lang="ru-RU" sz="5000" b="1" dirty="0" err="1" smtClean="0">
                <a:solidFill>
                  <a:srgbClr val="00B050"/>
                </a:solidFill>
              </a:rPr>
              <a:t>ри</a:t>
            </a:r>
            <a:r>
              <a:rPr lang="ru-RU" sz="5000" b="1" dirty="0" smtClean="0">
                <a:solidFill>
                  <a:srgbClr val="00B050"/>
                </a:solidFill>
              </a:rPr>
              <a:t>-</a:t>
            </a:r>
            <a:r>
              <a:rPr lang="ru-RU" sz="5000" b="1" dirty="0" err="1" smtClean="0">
                <a:solidFill>
                  <a:srgbClr val="00B050"/>
                </a:solidFill>
              </a:rPr>
              <a:t>са</a:t>
            </a:r>
            <a:r>
              <a:rPr lang="ru-RU" sz="5000" b="1" dirty="0" smtClean="0">
                <a:solidFill>
                  <a:srgbClr val="00B050"/>
                </a:solidFill>
              </a:rPr>
              <a:t>  вы-рас-</a:t>
            </a:r>
            <a:r>
              <a:rPr lang="ru-RU" sz="5000" b="1" dirty="0" err="1" smtClean="0">
                <a:solidFill>
                  <a:srgbClr val="00B050"/>
                </a:solidFill>
              </a:rPr>
              <a:t>ти</a:t>
            </a:r>
            <a:r>
              <a:rPr lang="ru-RU" sz="5000" b="1" dirty="0" smtClean="0">
                <a:solidFill>
                  <a:srgbClr val="00B050"/>
                </a:solidFill>
              </a:rPr>
              <a:t>-ла  </a:t>
            </a:r>
            <a:r>
              <a:rPr lang="ru-RU" sz="5000" b="1" dirty="0" err="1" smtClean="0">
                <a:solidFill>
                  <a:srgbClr val="00B050"/>
                </a:solidFill>
              </a:rPr>
              <a:t>са</a:t>
            </a:r>
            <a:r>
              <a:rPr lang="ru-RU" sz="5000" b="1" dirty="0" smtClean="0">
                <a:solidFill>
                  <a:srgbClr val="00B050"/>
                </a:solidFill>
              </a:rPr>
              <a:t>-лат.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70C0"/>
                </a:solidFill>
              </a:rPr>
              <a:t>У  нас  вы-рос-ла  тык-</a:t>
            </a:r>
            <a:r>
              <a:rPr lang="ru-RU" sz="5000" b="1" dirty="0" err="1" smtClean="0">
                <a:solidFill>
                  <a:srgbClr val="0070C0"/>
                </a:solidFill>
              </a:rPr>
              <a:t>ва</a:t>
            </a:r>
            <a:r>
              <a:rPr lang="ru-RU" sz="50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7030A0"/>
                </a:solidFill>
              </a:rPr>
              <a:t>Вот  так  тык-</a:t>
            </a:r>
            <a:r>
              <a:rPr lang="ru-RU" sz="5000" b="1" dirty="0" err="1" smtClean="0">
                <a:solidFill>
                  <a:srgbClr val="7030A0"/>
                </a:solidFill>
              </a:rPr>
              <a:t>ва</a:t>
            </a:r>
            <a:r>
              <a:rPr lang="ru-RU" sz="5000" b="1" dirty="0" smtClean="0">
                <a:solidFill>
                  <a:srgbClr val="7030A0"/>
                </a:solidFill>
              </a:rPr>
              <a:t>!</a:t>
            </a:r>
            <a:endParaRPr lang="ru-RU" sz="5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5528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8928992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000" b="1" dirty="0" smtClean="0"/>
          </a:p>
          <a:p>
            <a:pPr marL="0" indent="0">
              <a:buNone/>
            </a:pPr>
            <a:endParaRPr lang="ru-RU" sz="5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5000" b="1" dirty="0" smtClean="0">
                <a:solidFill>
                  <a:srgbClr val="7030A0"/>
                </a:solidFill>
              </a:rPr>
              <a:t>Ли-</a:t>
            </a:r>
            <a:r>
              <a:rPr lang="ru-RU" sz="5000" b="1" dirty="0" err="1" smtClean="0">
                <a:solidFill>
                  <a:srgbClr val="7030A0"/>
                </a:solidFill>
              </a:rPr>
              <a:t>са</a:t>
            </a:r>
            <a:r>
              <a:rPr lang="ru-RU" sz="5000" b="1" dirty="0" smtClean="0">
                <a:solidFill>
                  <a:srgbClr val="7030A0"/>
                </a:solidFill>
              </a:rPr>
              <a:t>   </a:t>
            </a:r>
            <a:r>
              <a:rPr lang="ru-RU" sz="5000" b="1" dirty="0" err="1" smtClean="0">
                <a:solidFill>
                  <a:srgbClr val="7030A0"/>
                </a:solidFill>
              </a:rPr>
              <a:t>ло</a:t>
            </a:r>
            <a:r>
              <a:rPr lang="ru-RU" sz="5000" b="1" dirty="0" smtClean="0">
                <a:solidFill>
                  <a:srgbClr val="7030A0"/>
                </a:solidFill>
              </a:rPr>
              <a:t>-</a:t>
            </a:r>
            <a:r>
              <a:rPr lang="ru-RU" sz="5000" b="1" dirty="0" err="1" smtClean="0">
                <a:solidFill>
                  <a:srgbClr val="7030A0"/>
                </a:solidFill>
              </a:rPr>
              <a:t>ви</a:t>
            </a:r>
            <a:r>
              <a:rPr lang="ru-RU" sz="5000" b="1" dirty="0" smtClean="0">
                <a:solidFill>
                  <a:srgbClr val="7030A0"/>
                </a:solidFill>
              </a:rPr>
              <a:t>-ла   во-</a:t>
            </a:r>
            <a:r>
              <a:rPr lang="ru-RU" sz="5000" b="1" dirty="0" err="1" smtClean="0">
                <a:solidFill>
                  <a:srgbClr val="7030A0"/>
                </a:solidFill>
              </a:rPr>
              <a:t>рон</a:t>
            </a:r>
            <a:r>
              <a:rPr lang="ru-RU" sz="5000" b="1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chemeClr val="accent6">
                    <a:lumMod val="75000"/>
                  </a:schemeClr>
                </a:solidFill>
              </a:rPr>
              <a:t>И-</a:t>
            </a:r>
            <a:r>
              <a:rPr lang="ru-RU" sz="5000" b="1" dirty="0" err="1" smtClean="0">
                <a:solidFill>
                  <a:schemeClr val="accent6">
                    <a:lumMod val="75000"/>
                  </a:schemeClr>
                </a:solidFill>
              </a:rPr>
              <a:t>ри</a:t>
            </a:r>
            <a:r>
              <a:rPr lang="ru-RU" sz="5000" b="1" dirty="0" smtClean="0">
                <a:solidFill>
                  <a:schemeClr val="accent6">
                    <a:lumMod val="75000"/>
                  </a:schemeClr>
                </a:solidFill>
              </a:rPr>
              <a:t>-на  и  Во-</a:t>
            </a:r>
            <a:r>
              <a:rPr lang="ru-RU" sz="5000" b="1" dirty="0" err="1" smtClean="0">
                <a:solidFill>
                  <a:schemeClr val="accent6">
                    <a:lumMod val="75000"/>
                  </a:schemeClr>
                </a:solidFill>
              </a:rPr>
              <a:t>ва</a:t>
            </a:r>
            <a:r>
              <a:rPr lang="ru-RU" sz="5000" b="1" dirty="0" smtClean="0">
                <a:solidFill>
                  <a:schemeClr val="accent6">
                    <a:lumMod val="75000"/>
                  </a:schemeClr>
                </a:solidFill>
              </a:rPr>
              <a:t>  рас-</a:t>
            </a:r>
            <a:r>
              <a:rPr lang="ru-RU" sz="5000" b="1" dirty="0" err="1" smtClean="0">
                <a:solidFill>
                  <a:schemeClr val="accent6">
                    <a:lumMod val="75000"/>
                  </a:schemeClr>
                </a:solidFill>
              </a:rPr>
              <a:t>кра</a:t>
            </a:r>
            <a:r>
              <a:rPr lang="ru-RU" sz="5000" b="1" dirty="0" smtClean="0">
                <a:solidFill>
                  <a:schemeClr val="accent6">
                    <a:lumMod val="75000"/>
                  </a:schemeClr>
                </a:solidFill>
              </a:rPr>
              <a:t>-си-ли кар-тин-</a:t>
            </a:r>
            <a:r>
              <a:rPr lang="ru-RU" sz="5000" b="1" dirty="0" err="1" smtClean="0">
                <a:solidFill>
                  <a:schemeClr val="accent6">
                    <a:lumMod val="75000"/>
                  </a:schemeClr>
                </a:solidFill>
              </a:rPr>
              <a:t>ки</a:t>
            </a:r>
            <a:r>
              <a:rPr lang="ru-RU" sz="5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5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19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7"/>
            <a:ext cx="8424936" cy="5616624"/>
          </a:xfrm>
        </p:spPr>
      </p:pic>
    </p:spTree>
    <p:extLst>
      <p:ext uri="{BB962C8B-B14F-4D97-AF65-F5344CB8AC3E}">
        <p14:creationId xmlns:p14="http://schemas.microsoft.com/office/powerpoint/2010/main" val="215333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А </a:t>
            </a:r>
            <a:r>
              <a:rPr lang="ru-RU" sz="6000" b="1" dirty="0" err="1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rgbClr val="FF0000"/>
                </a:solidFill>
              </a:rPr>
              <a:t>, О </a:t>
            </a:r>
            <a:r>
              <a:rPr lang="ru-RU" sz="6000" b="1" dirty="0" err="1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rgbClr val="FF0000"/>
                </a:solidFill>
              </a:rPr>
              <a:t>, У </a:t>
            </a:r>
            <a:r>
              <a:rPr lang="ru-RU" sz="6000" b="1" dirty="0" err="1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rgbClr val="FF0000"/>
                </a:solidFill>
              </a:rPr>
              <a:t>, И </a:t>
            </a:r>
            <a:r>
              <a:rPr lang="ru-RU" sz="6000" b="1" dirty="0" err="1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>
                <a:solidFill>
                  <a:srgbClr val="FF0000"/>
                </a:solidFill>
              </a:rPr>
              <a:t>, ы, Е </a:t>
            </a:r>
            <a:r>
              <a:rPr lang="ru-RU" sz="6000" b="1" dirty="0" err="1" smtClean="0">
                <a:solidFill>
                  <a:srgbClr val="FF0000"/>
                </a:solidFill>
              </a:rPr>
              <a:t>е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chemeClr val="tx2"/>
                </a:solidFill>
              </a:rPr>
              <a:t>Н </a:t>
            </a:r>
            <a:r>
              <a:rPr lang="ru-RU" sz="6000" b="1" dirty="0" err="1" smtClean="0">
                <a:solidFill>
                  <a:schemeClr val="tx2"/>
                </a:solidFill>
              </a:rPr>
              <a:t>н</a:t>
            </a:r>
            <a:r>
              <a:rPr lang="ru-RU" sz="6000" b="1" dirty="0" smtClean="0">
                <a:solidFill>
                  <a:schemeClr val="tx2"/>
                </a:solidFill>
              </a:rPr>
              <a:t>, </a:t>
            </a:r>
            <a:r>
              <a:rPr lang="ru-RU" sz="6000" b="1" dirty="0">
                <a:solidFill>
                  <a:schemeClr val="tx2"/>
                </a:solidFill>
              </a:rPr>
              <a:t>С </a:t>
            </a:r>
            <a:r>
              <a:rPr lang="ru-RU" sz="6000" b="1" dirty="0" err="1" smtClean="0">
                <a:solidFill>
                  <a:schemeClr val="tx2"/>
                </a:solidFill>
              </a:rPr>
              <a:t>с</a:t>
            </a:r>
            <a:r>
              <a:rPr lang="ru-RU" sz="6000" b="1" dirty="0" smtClean="0">
                <a:solidFill>
                  <a:schemeClr val="tx2"/>
                </a:solidFill>
              </a:rPr>
              <a:t>, К </a:t>
            </a:r>
            <a:r>
              <a:rPr lang="ru-RU" sz="6000" b="1" dirty="0" err="1" smtClean="0">
                <a:solidFill>
                  <a:schemeClr val="tx2"/>
                </a:solidFill>
              </a:rPr>
              <a:t>к</a:t>
            </a:r>
            <a:r>
              <a:rPr lang="ru-RU" sz="6000" b="1" dirty="0" smtClean="0">
                <a:solidFill>
                  <a:schemeClr val="tx2"/>
                </a:solidFill>
              </a:rPr>
              <a:t>, Т </a:t>
            </a:r>
            <a:r>
              <a:rPr lang="ru-RU" sz="6000" b="1" dirty="0" err="1" smtClean="0">
                <a:solidFill>
                  <a:schemeClr val="tx2"/>
                </a:solidFill>
              </a:rPr>
              <a:t>т</a:t>
            </a:r>
            <a:r>
              <a:rPr lang="ru-RU" sz="6000" b="1" dirty="0" smtClean="0">
                <a:solidFill>
                  <a:schemeClr val="tx2"/>
                </a:solidFill>
              </a:rPr>
              <a:t>, Л </a:t>
            </a:r>
            <a:r>
              <a:rPr lang="ru-RU" sz="6000" b="1" dirty="0" err="1" smtClean="0">
                <a:solidFill>
                  <a:schemeClr val="tx2"/>
                </a:solidFill>
              </a:rPr>
              <a:t>л</a:t>
            </a:r>
            <a:r>
              <a:rPr lang="ru-RU" sz="6000" b="1" dirty="0" smtClean="0">
                <a:solidFill>
                  <a:schemeClr val="tx2"/>
                </a:solidFill>
              </a:rPr>
              <a:t>, Р </a:t>
            </a:r>
            <a:r>
              <a:rPr lang="ru-RU" sz="6000" b="1" dirty="0" err="1" smtClean="0">
                <a:solidFill>
                  <a:schemeClr val="tx2"/>
                </a:solidFill>
              </a:rPr>
              <a:t>р</a:t>
            </a:r>
            <a:r>
              <a:rPr lang="ru-RU" sz="6000" b="1" dirty="0" smtClean="0">
                <a:solidFill>
                  <a:schemeClr val="tx2"/>
                </a:solidFill>
              </a:rPr>
              <a:t>, В </a:t>
            </a:r>
            <a:r>
              <a:rPr lang="ru-RU" sz="6000" b="1" dirty="0" err="1" smtClean="0">
                <a:solidFill>
                  <a:schemeClr val="tx2"/>
                </a:solidFill>
              </a:rPr>
              <a:t>в</a:t>
            </a:r>
            <a:endParaRPr lang="ru-RU" sz="6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80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7030A0"/>
                </a:solidFill>
              </a:rPr>
              <a:t>А</a:t>
            </a:r>
            <a:r>
              <a:rPr lang="ru-RU" sz="5400" b="1" dirty="0" err="1" smtClean="0">
                <a:solidFill>
                  <a:srgbClr val="FFC000"/>
                </a:solidFill>
              </a:rPr>
              <a:t>__________________</a:t>
            </a:r>
            <a:r>
              <a:rPr lang="ru-RU" sz="5400" b="1" dirty="0" err="1" smtClean="0">
                <a:solidFill>
                  <a:srgbClr val="7030A0"/>
                </a:solidFill>
              </a:rPr>
              <a:t>н</a:t>
            </a:r>
            <a:endParaRPr lang="ru-RU" sz="54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7030A0"/>
                </a:solidFill>
              </a:rPr>
              <a:t>Н</a:t>
            </a:r>
            <a:r>
              <a:rPr lang="ru-RU" sz="5400" b="1" dirty="0" err="1" smtClean="0">
                <a:solidFill>
                  <a:srgbClr val="FFC000"/>
                </a:solidFill>
              </a:rPr>
              <a:t>__________________</a:t>
            </a:r>
            <a:r>
              <a:rPr lang="ru-RU" sz="5400" b="1" dirty="0" err="1" smtClean="0">
                <a:solidFill>
                  <a:srgbClr val="7030A0"/>
                </a:solidFill>
              </a:rPr>
              <a:t>а</a:t>
            </a:r>
            <a:endParaRPr lang="ru-RU" sz="54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7030A0"/>
                </a:solidFill>
              </a:rPr>
              <a:t>О</a:t>
            </a:r>
            <a:r>
              <a:rPr lang="ru-RU" sz="5400" b="1" dirty="0" err="1" smtClean="0">
                <a:solidFill>
                  <a:srgbClr val="FFC000"/>
                </a:solidFill>
              </a:rPr>
              <a:t>__________________</a:t>
            </a:r>
            <a:r>
              <a:rPr lang="ru-RU" sz="5400" b="1" dirty="0" err="1" smtClean="0">
                <a:solidFill>
                  <a:srgbClr val="7030A0"/>
                </a:solidFill>
              </a:rPr>
              <a:t>н</a:t>
            </a:r>
            <a:endParaRPr lang="ru-RU" sz="54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7030A0"/>
                </a:solidFill>
              </a:rPr>
              <a:t>Н</a:t>
            </a:r>
            <a:r>
              <a:rPr lang="ru-RU" sz="5400" b="1" dirty="0" err="1" smtClean="0">
                <a:solidFill>
                  <a:srgbClr val="FFC000"/>
                </a:solidFill>
              </a:rPr>
              <a:t>__________________</a:t>
            </a:r>
            <a:r>
              <a:rPr lang="ru-RU" sz="5400" b="1" dirty="0" err="1" smtClean="0">
                <a:solidFill>
                  <a:srgbClr val="7030A0"/>
                </a:solidFill>
              </a:rPr>
              <a:t>о</a:t>
            </a:r>
            <a:endParaRPr lang="ru-RU" sz="54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7030A0"/>
                </a:solidFill>
              </a:rPr>
              <a:t>У</a:t>
            </a:r>
            <a:r>
              <a:rPr lang="ru-RU" sz="5400" b="1" dirty="0" err="1" smtClean="0">
                <a:solidFill>
                  <a:srgbClr val="FFC000"/>
                </a:solidFill>
              </a:rPr>
              <a:t>__________________</a:t>
            </a:r>
            <a:r>
              <a:rPr lang="ru-RU" sz="5400" b="1" dirty="0" err="1" smtClean="0">
                <a:solidFill>
                  <a:srgbClr val="7030A0"/>
                </a:solidFill>
              </a:rPr>
              <a:t>н</a:t>
            </a:r>
            <a:endParaRPr lang="ru-RU" sz="54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7030A0"/>
                </a:solidFill>
              </a:rPr>
              <a:t>Н</a:t>
            </a:r>
            <a:r>
              <a:rPr lang="ru-RU" sz="5400" b="1" dirty="0" err="1" smtClean="0">
                <a:solidFill>
                  <a:srgbClr val="FFC000"/>
                </a:solidFill>
              </a:rPr>
              <a:t>__________________</a:t>
            </a:r>
            <a:r>
              <a:rPr lang="ru-RU" sz="5400" b="1" dirty="0" err="1" smtClean="0">
                <a:solidFill>
                  <a:srgbClr val="7030A0"/>
                </a:solidFill>
              </a:rPr>
              <a:t>у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7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6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6000" b="1" dirty="0" err="1" smtClean="0">
                <a:solidFill>
                  <a:srgbClr val="00B050"/>
                </a:solidFill>
              </a:rPr>
              <a:t>Ае</a:t>
            </a:r>
            <a:r>
              <a:rPr lang="ru-RU" sz="6000" b="1" dirty="0" smtClean="0">
                <a:solidFill>
                  <a:srgbClr val="00B050"/>
                </a:solidFill>
              </a:rPr>
              <a:t>  </a:t>
            </a:r>
            <a:r>
              <a:rPr lang="ru-RU" sz="6000" b="1" dirty="0" err="1" smtClean="0">
                <a:solidFill>
                  <a:srgbClr val="00B050"/>
                </a:solidFill>
              </a:rPr>
              <a:t>ое</a:t>
            </a:r>
            <a:r>
              <a:rPr lang="ru-RU" sz="6000" b="1" dirty="0" smtClean="0">
                <a:solidFill>
                  <a:srgbClr val="00B050"/>
                </a:solidFill>
              </a:rPr>
              <a:t>  </a:t>
            </a:r>
            <a:r>
              <a:rPr lang="ru-RU" sz="6000" b="1" dirty="0" err="1" smtClean="0">
                <a:solidFill>
                  <a:srgbClr val="00B050"/>
                </a:solidFill>
              </a:rPr>
              <a:t>уе</a:t>
            </a:r>
            <a:r>
              <a:rPr lang="ru-RU" sz="6000" b="1" dirty="0" smtClean="0">
                <a:solidFill>
                  <a:srgbClr val="00B050"/>
                </a:solidFill>
              </a:rPr>
              <a:t>  </a:t>
            </a:r>
            <a:r>
              <a:rPr lang="ru-RU" sz="6000" b="1" dirty="0" err="1" smtClean="0">
                <a:solidFill>
                  <a:srgbClr val="00B050"/>
                </a:solidFill>
              </a:rPr>
              <a:t>еу</a:t>
            </a:r>
            <a:r>
              <a:rPr lang="ru-RU" sz="6000" b="1" dirty="0" smtClean="0">
                <a:solidFill>
                  <a:srgbClr val="00B050"/>
                </a:solidFill>
              </a:rPr>
              <a:t>  </a:t>
            </a:r>
            <a:r>
              <a:rPr lang="ru-RU" sz="6000" b="1" dirty="0" err="1" smtClean="0">
                <a:solidFill>
                  <a:srgbClr val="00B050"/>
                </a:solidFill>
              </a:rPr>
              <a:t>ые</a:t>
            </a:r>
            <a:r>
              <a:rPr lang="ru-RU" sz="6000" b="1" dirty="0" smtClean="0">
                <a:solidFill>
                  <a:srgbClr val="00B050"/>
                </a:solidFill>
              </a:rPr>
              <a:t>  </a:t>
            </a:r>
            <a:r>
              <a:rPr lang="ru-RU" sz="6000" b="1" dirty="0" err="1" smtClean="0">
                <a:solidFill>
                  <a:srgbClr val="00B050"/>
                </a:solidFill>
              </a:rPr>
              <a:t>ео</a:t>
            </a:r>
            <a:endParaRPr lang="ru-RU" sz="6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6000" b="1" dirty="0" err="1" smtClean="0">
                <a:solidFill>
                  <a:srgbClr val="00B050"/>
                </a:solidFill>
              </a:rPr>
              <a:t>Ен</a:t>
            </a:r>
            <a:r>
              <a:rPr lang="ru-RU" sz="6000" b="1" dirty="0" smtClean="0">
                <a:solidFill>
                  <a:srgbClr val="00B050"/>
                </a:solidFill>
              </a:rPr>
              <a:t>  </a:t>
            </a:r>
            <a:r>
              <a:rPr lang="ru-RU" sz="6000" b="1" dirty="0" err="1" smtClean="0">
                <a:solidFill>
                  <a:srgbClr val="00B050"/>
                </a:solidFill>
              </a:rPr>
              <a:t>ес</a:t>
            </a:r>
            <a:r>
              <a:rPr lang="ru-RU" sz="6000" b="1" dirty="0" smtClean="0">
                <a:solidFill>
                  <a:srgbClr val="00B050"/>
                </a:solidFill>
              </a:rPr>
              <a:t>  </a:t>
            </a:r>
            <a:r>
              <a:rPr lang="ru-RU" sz="6000" b="1" dirty="0" err="1" smtClean="0">
                <a:solidFill>
                  <a:srgbClr val="00B050"/>
                </a:solidFill>
              </a:rPr>
              <a:t>ек</a:t>
            </a:r>
            <a:r>
              <a:rPr lang="ru-RU" sz="6000" b="1" dirty="0" smtClean="0">
                <a:solidFill>
                  <a:srgbClr val="00B050"/>
                </a:solidFill>
              </a:rPr>
              <a:t>  </a:t>
            </a:r>
            <a:r>
              <a:rPr lang="ru-RU" sz="6000" b="1" dirty="0" err="1" smtClean="0">
                <a:solidFill>
                  <a:srgbClr val="00B050"/>
                </a:solidFill>
              </a:rPr>
              <a:t>ет</a:t>
            </a:r>
            <a:r>
              <a:rPr lang="ru-RU" sz="6000" b="1" dirty="0" smtClean="0">
                <a:solidFill>
                  <a:srgbClr val="00B050"/>
                </a:solidFill>
              </a:rPr>
              <a:t>  ел  ер  ев 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B050"/>
                </a:solidFill>
              </a:rPr>
              <a:t>Не  се  </a:t>
            </a:r>
            <a:r>
              <a:rPr lang="ru-RU" sz="6000" b="1" dirty="0" err="1" smtClean="0">
                <a:solidFill>
                  <a:srgbClr val="00B050"/>
                </a:solidFill>
              </a:rPr>
              <a:t>ке</a:t>
            </a:r>
            <a:r>
              <a:rPr lang="ru-RU" sz="6000" b="1" dirty="0" smtClean="0">
                <a:solidFill>
                  <a:srgbClr val="00B050"/>
                </a:solidFill>
              </a:rPr>
              <a:t>  те  </a:t>
            </a:r>
            <a:r>
              <a:rPr lang="ru-RU" sz="6000" b="1" dirty="0" err="1" smtClean="0">
                <a:solidFill>
                  <a:srgbClr val="00B050"/>
                </a:solidFill>
              </a:rPr>
              <a:t>ле</a:t>
            </a:r>
            <a:r>
              <a:rPr lang="ru-RU" sz="6000" b="1" dirty="0" smtClean="0">
                <a:solidFill>
                  <a:srgbClr val="00B050"/>
                </a:solidFill>
              </a:rPr>
              <a:t>  ре  </a:t>
            </a:r>
            <a:r>
              <a:rPr lang="ru-RU" sz="6000" b="1" dirty="0" err="1" smtClean="0">
                <a:solidFill>
                  <a:srgbClr val="00B050"/>
                </a:solidFill>
              </a:rPr>
              <a:t>ве</a:t>
            </a:r>
            <a:endParaRPr lang="ru-RU" sz="6000" b="1" dirty="0" smtClean="0">
              <a:solidFill>
                <a:srgbClr val="00B050"/>
              </a:solidFill>
            </a:endParaRP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18706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928992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Волк во-</a:t>
            </a:r>
            <a:r>
              <a:rPr lang="ru-RU" sz="4400" b="1" dirty="0" err="1" smtClean="0">
                <a:solidFill>
                  <a:srgbClr val="002060"/>
                </a:solidFill>
              </a:rPr>
              <a:t>ет</a:t>
            </a:r>
            <a:r>
              <a:rPr lang="ru-RU" sz="4400" b="1" dirty="0" smtClean="0">
                <a:solidFill>
                  <a:srgbClr val="002060"/>
                </a:solidFill>
              </a:rPr>
              <a:t>. Со-ба-ка ла-</a:t>
            </a:r>
            <a:r>
              <a:rPr lang="ru-RU" sz="4400" b="1" dirty="0" err="1" smtClean="0">
                <a:solidFill>
                  <a:srgbClr val="002060"/>
                </a:solidFill>
              </a:rPr>
              <a:t>ет</a:t>
            </a:r>
            <a:r>
              <a:rPr lang="ru-RU" sz="4400" b="1" dirty="0" smtClean="0">
                <a:solidFill>
                  <a:srgbClr val="002060"/>
                </a:solidFill>
              </a:rPr>
              <a:t>.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Крот </a:t>
            </a:r>
            <a:r>
              <a:rPr lang="ru-RU" sz="4400" b="1" dirty="0" err="1" smtClean="0">
                <a:solidFill>
                  <a:srgbClr val="002060"/>
                </a:solidFill>
              </a:rPr>
              <a:t>ро-ет</a:t>
            </a:r>
            <a:r>
              <a:rPr lang="ru-RU" sz="4400" b="1" dirty="0" smtClean="0">
                <a:solidFill>
                  <a:srgbClr val="002060"/>
                </a:solidFill>
              </a:rPr>
              <a:t>. Во-</a:t>
            </a:r>
            <a:r>
              <a:rPr lang="ru-RU" sz="4400" b="1" dirty="0" err="1" smtClean="0">
                <a:solidFill>
                  <a:srgbClr val="002060"/>
                </a:solidFill>
              </a:rPr>
              <a:t>ро</a:t>
            </a:r>
            <a:r>
              <a:rPr lang="ru-RU" sz="4400" b="1" dirty="0" smtClean="0">
                <a:solidFill>
                  <a:srgbClr val="002060"/>
                </a:solidFill>
              </a:rPr>
              <a:t>-на кар-ка-</a:t>
            </a:r>
            <a:r>
              <a:rPr lang="ru-RU" sz="4400" b="1" dirty="0" err="1" smtClean="0">
                <a:solidFill>
                  <a:srgbClr val="002060"/>
                </a:solidFill>
              </a:rPr>
              <a:t>ет</a:t>
            </a:r>
            <a:r>
              <a:rPr lang="ru-RU" sz="4400" b="1" dirty="0" smtClean="0">
                <a:solidFill>
                  <a:srgbClr val="002060"/>
                </a:solidFill>
              </a:rPr>
              <a:t>.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Со-</a:t>
            </a:r>
            <a:r>
              <a:rPr lang="ru-RU" sz="4400" b="1" dirty="0" err="1" smtClean="0">
                <a:solidFill>
                  <a:srgbClr val="002060"/>
                </a:solidFill>
              </a:rPr>
              <a:t>ро</a:t>
            </a:r>
            <a:r>
              <a:rPr lang="ru-RU" sz="4400" b="1" dirty="0" smtClean="0">
                <a:solidFill>
                  <a:srgbClr val="002060"/>
                </a:solidFill>
              </a:rPr>
              <a:t>-ка </a:t>
            </a:r>
            <a:r>
              <a:rPr lang="ru-RU" sz="4400" b="1" dirty="0" err="1" smtClean="0">
                <a:solidFill>
                  <a:srgbClr val="002060"/>
                </a:solidFill>
              </a:rPr>
              <a:t>стре</a:t>
            </a:r>
            <a:r>
              <a:rPr lang="ru-RU" sz="4400" b="1" dirty="0" smtClean="0">
                <a:solidFill>
                  <a:srgbClr val="002060"/>
                </a:solidFill>
              </a:rPr>
              <a:t>-ко-чет.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Е-</a:t>
            </a:r>
            <a:r>
              <a:rPr lang="ru-RU" sz="4400" b="1" dirty="0" err="1" smtClean="0">
                <a:solidFill>
                  <a:srgbClr val="002060"/>
                </a:solidFill>
              </a:rPr>
              <a:t>ле</a:t>
            </a:r>
            <a:r>
              <a:rPr lang="ru-RU" sz="4400" b="1" dirty="0" smtClean="0">
                <a:solidFill>
                  <a:srgbClr val="002060"/>
                </a:solidFill>
              </a:rPr>
              <a:t>-на </a:t>
            </a:r>
            <a:r>
              <a:rPr lang="ru-RU" sz="4400" b="1" dirty="0" err="1" smtClean="0">
                <a:solidFill>
                  <a:srgbClr val="002060"/>
                </a:solidFill>
              </a:rPr>
              <a:t>ри</a:t>
            </a:r>
            <a:r>
              <a:rPr lang="ru-RU" sz="4400" b="1" dirty="0" smtClean="0">
                <a:solidFill>
                  <a:srgbClr val="002060"/>
                </a:solidFill>
              </a:rPr>
              <a:t>-су-</a:t>
            </a:r>
            <a:r>
              <a:rPr lang="ru-RU" sz="4400" b="1" dirty="0" err="1" smtClean="0">
                <a:solidFill>
                  <a:srgbClr val="002060"/>
                </a:solidFill>
              </a:rPr>
              <a:t>ет</a:t>
            </a:r>
            <a:r>
              <a:rPr lang="ru-RU" sz="4400" b="1" dirty="0" smtClean="0">
                <a:solidFill>
                  <a:srgbClr val="002060"/>
                </a:solidFill>
              </a:rPr>
              <a:t> кар-</a:t>
            </a:r>
            <a:r>
              <a:rPr lang="ru-RU" sz="4400" b="1" dirty="0" err="1" smtClean="0">
                <a:solidFill>
                  <a:srgbClr val="002060"/>
                </a:solidFill>
              </a:rPr>
              <a:t>ти</a:t>
            </a:r>
            <a:r>
              <a:rPr lang="ru-RU" sz="4400" b="1" dirty="0" smtClean="0">
                <a:solidFill>
                  <a:srgbClr val="002060"/>
                </a:solidFill>
              </a:rPr>
              <a:t>-ну.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Тут </a:t>
            </a:r>
            <a:r>
              <a:rPr lang="ru-RU" sz="4400" b="1" dirty="0" err="1" smtClean="0">
                <a:solidFill>
                  <a:srgbClr val="002060"/>
                </a:solidFill>
              </a:rPr>
              <a:t>Ри</a:t>
            </a:r>
            <a:r>
              <a:rPr lang="ru-RU" sz="4400" b="1" dirty="0" smtClean="0">
                <a:solidFill>
                  <a:srgbClr val="002060"/>
                </a:solidFill>
              </a:rPr>
              <a:t>-та, Е-</a:t>
            </a:r>
            <a:r>
              <a:rPr lang="ru-RU" sz="4400" b="1" dirty="0" err="1" smtClean="0">
                <a:solidFill>
                  <a:srgbClr val="002060"/>
                </a:solidFill>
              </a:rPr>
              <a:t>ва</a:t>
            </a:r>
            <a:r>
              <a:rPr lang="ru-RU" sz="4400" b="1" dirty="0" smtClean="0">
                <a:solidFill>
                  <a:srgbClr val="002060"/>
                </a:solidFill>
              </a:rPr>
              <a:t>, Ни-</a:t>
            </a:r>
            <a:r>
              <a:rPr lang="ru-RU" sz="4400" b="1" dirty="0" err="1" smtClean="0">
                <a:solidFill>
                  <a:srgbClr val="002060"/>
                </a:solidFill>
              </a:rPr>
              <a:t>ки</a:t>
            </a:r>
            <a:r>
              <a:rPr lang="ru-RU" sz="4400" b="1" dirty="0" smtClean="0">
                <a:solidFill>
                  <a:srgbClr val="002060"/>
                </a:solidFill>
              </a:rPr>
              <a:t>-та.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Е-</a:t>
            </a:r>
            <a:r>
              <a:rPr lang="ru-RU" sz="4400" b="1" dirty="0" err="1" smtClean="0">
                <a:solidFill>
                  <a:srgbClr val="002060"/>
                </a:solidFill>
              </a:rPr>
              <a:t>ва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ри</a:t>
            </a:r>
            <a:r>
              <a:rPr lang="ru-RU" sz="4400" b="1" dirty="0" smtClean="0">
                <a:solidFill>
                  <a:srgbClr val="002060"/>
                </a:solidFill>
              </a:rPr>
              <a:t>-су-</a:t>
            </a:r>
            <a:r>
              <a:rPr lang="ru-RU" sz="4400" b="1" dirty="0" err="1" smtClean="0">
                <a:solidFill>
                  <a:srgbClr val="002060"/>
                </a:solidFill>
              </a:rPr>
              <a:t>ет</a:t>
            </a:r>
            <a:r>
              <a:rPr lang="ru-RU" sz="4400" b="1" dirty="0" smtClean="0">
                <a:solidFill>
                  <a:srgbClr val="002060"/>
                </a:solidFill>
              </a:rPr>
              <a:t> Е-но-та.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Ни-</a:t>
            </a:r>
            <a:r>
              <a:rPr lang="ru-RU" sz="4400" b="1" dirty="0" err="1" smtClean="0">
                <a:solidFill>
                  <a:srgbClr val="002060"/>
                </a:solidFill>
              </a:rPr>
              <a:t>ки</a:t>
            </a:r>
            <a:r>
              <a:rPr lang="ru-RU" sz="4400" b="1" dirty="0" smtClean="0">
                <a:solidFill>
                  <a:srgbClr val="002060"/>
                </a:solidFill>
              </a:rPr>
              <a:t>-та </a:t>
            </a:r>
            <a:r>
              <a:rPr lang="ru-RU" sz="4400" b="1" dirty="0" err="1" smtClean="0">
                <a:solidFill>
                  <a:srgbClr val="002060"/>
                </a:solidFill>
              </a:rPr>
              <a:t>ле</a:t>
            </a:r>
            <a:r>
              <a:rPr lang="ru-RU" sz="4400" b="1" dirty="0" smtClean="0">
                <a:solidFill>
                  <a:srgbClr val="002060"/>
                </a:solidFill>
              </a:rPr>
              <a:t>-пит во-</a:t>
            </a:r>
            <a:r>
              <a:rPr lang="ru-RU" sz="4400" b="1" dirty="0" err="1" smtClean="0">
                <a:solidFill>
                  <a:srgbClr val="002060"/>
                </a:solidFill>
              </a:rPr>
              <a:t>ро</a:t>
            </a:r>
            <a:r>
              <a:rPr lang="ru-RU" sz="4400" b="1" dirty="0" smtClean="0">
                <a:solidFill>
                  <a:srgbClr val="002060"/>
                </a:solidFill>
              </a:rPr>
              <a:t>-ну и со-</a:t>
            </a:r>
            <a:r>
              <a:rPr lang="ru-RU" sz="4400" b="1" dirty="0" err="1" smtClean="0">
                <a:solidFill>
                  <a:srgbClr val="002060"/>
                </a:solidFill>
              </a:rPr>
              <a:t>ро</a:t>
            </a:r>
            <a:r>
              <a:rPr lang="ru-RU" sz="4400" b="1" dirty="0" smtClean="0">
                <a:solidFill>
                  <a:srgbClr val="002060"/>
                </a:solidFill>
              </a:rPr>
              <a:t>-ку.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94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Река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О-ко-</a:t>
            </a:r>
            <a:r>
              <a:rPr lang="ru-RU" sz="5000" b="1" dirty="0" err="1" smtClean="0">
                <a:solidFill>
                  <a:srgbClr val="00B050"/>
                </a:solidFill>
              </a:rPr>
              <a:t>ло</a:t>
            </a:r>
            <a:r>
              <a:rPr lang="ru-RU" sz="5000" b="1" dirty="0" smtClean="0">
                <a:solidFill>
                  <a:srgbClr val="00B050"/>
                </a:solidFill>
              </a:rPr>
              <a:t> </a:t>
            </a:r>
            <a:r>
              <a:rPr lang="ru-RU" sz="5000" b="1" dirty="0" err="1" smtClean="0">
                <a:solidFill>
                  <a:srgbClr val="00B050"/>
                </a:solidFill>
              </a:rPr>
              <a:t>ле-са</a:t>
            </a:r>
            <a:r>
              <a:rPr lang="ru-RU" sz="5000" b="1" dirty="0" smtClean="0">
                <a:solidFill>
                  <a:srgbClr val="00B050"/>
                </a:solidFill>
              </a:rPr>
              <a:t> ре-ка. 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Ре-ка не-</a:t>
            </a:r>
            <a:r>
              <a:rPr lang="ru-RU" sz="5000" b="1" dirty="0" err="1" smtClean="0">
                <a:solidFill>
                  <a:srgbClr val="00B050"/>
                </a:solidFill>
              </a:rPr>
              <a:t>ве</a:t>
            </a:r>
            <a:r>
              <a:rPr lang="ru-RU" sz="5000" b="1" dirty="0" smtClean="0">
                <a:solidFill>
                  <a:srgbClr val="00B050"/>
                </a:solidFill>
              </a:rPr>
              <a:t>-ли-ка. 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И-вы </a:t>
            </a:r>
            <a:r>
              <a:rPr lang="ru-RU" sz="5000" b="1" dirty="0" err="1" smtClean="0">
                <a:solidFill>
                  <a:srgbClr val="00B050"/>
                </a:solidFill>
              </a:rPr>
              <a:t>скло</a:t>
            </a:r>
            <a:r>
              <a:rPr lang="ru-RU" sz="5000" b="1" dirty="0" smtClean="0">
                <a:solidFill>
                  <a:srgbClr val="00B050"/>
                </a:solidFill>
              </a:rPr>
              <a:t>-ни-ли </a:t>
            </a:r>
            <a:r>
              <a:rPr lang="ru-RU" sz="5000" b="1" dirty="0" err="1" smtClean="0">
                <a:solidFill>
                  <a:srgbClr val="00B050"/>
                </a:solidFill>
              </a:rPr>
              <a:t>сво</a:t>
            </a:r>
            <a:r>
              <a:rPr lang="ru-RU" sz="5000" b="1" dirty="0" smtClean="0">
                <a:solidFill>
                  <a:srgbClr val="00B050"/>
                </a:solidFill>
              </a:rPr>
              <a:t>-и тон-</a:t>
            </a:r>
            <a:r>
              <a:rPr lang="ru-RU" sz="5000" b="1" dirty="0" err="1" smtClean="0">
                <a:solidFill>
                  <a:srgbClr val="00B050"/>
                </a:solidFill>
              </a:rPr>
              <a:t>ки</a:t>
            </a:r>
            <a:r>
              <a:rPr lang="ru-RU" sz="5000" b="1" dirty="0" smtClean="0">
                <a:solidFill>
                  <a:srgbClr val="00B050"/>
                </a:solidFill>
              </a:rPr>
              <a:t>-е </a:t>
            </a:r>
            <a:r>
              <a:rPr lang="ru-RU" sz="5000" b="1" dirty="0" err="1" smtClean="0">
                <a:solidFill>
                  <a:srgbClr val="00B050"/>
                </a:solidFill>
              </a:rPr>
              <a:t>вет-ки</a:t>
            </a:r>
            <a:r>
              <a:rPr lang="ru-RU" sz="5000" b="1" dirty="0" smtClean="0">
                <a:solidFill>
                  <a:srgbClr val="00B050"/>
                </a:solidFill>
              </a:rPr>
              <a:t> к ре-</a:t>
            </a:r>
            <a:r>
              <a:rPr lang="ru-RU" sz="5000" b="1" dirty="0" err="1" smtClean="0">
                <a:solidFill>
                  <a:srgbClr val="00B050"/>
                </a:solidFill>
              </a:rPr>
              <a:t>ке</a:t>
            </a:r>
            <a:r>
              <a:rPr lang="ru-RU" sz="5000" b="1" dirty="0" smtClean="0">
                <a:solidFill>
                  <a:srgbClr val="00B050"/>
                </a:solidFill>
              </a:rPr>
              <a:t>. 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В ре-</a:t>
            </a:r>
            <a:r>
              <a:rPr lang="ru-RU" sz="5000" b="1" dirty="0" err="1" smtClean="0">
                <a:solidFill>
                  <a:srgbClr val="00B050"/>
                </a:solidFill>
              </a:rPr>
              <a:t>ке</a:t>
            </a:r>
            <a:r>
              <a:rPr lang="ru-RU" sz="5000" b="1" dirty="0" smtClean="0">
                <a:solidFill>
                  <a:srgbClr val="00B050"/>
                </a:solidFill>
              </a:rPr>
              <a:t> ил и </a:t>
            </a:r>
            <a:r>
              <a:rPr lang="ru-RU" sz="5000" b="1" dirty="0" err="1" smtClean="0">
                <a:solidFill>
                  <a:srgbClr val="00B050"/>
                </a:solidFill>
              </a:rPr>
              <a:t>ти</a:t>
            </a:r>
            <a:r>
              <a:rPr lang="ru-RU" sz="5000" b="1" dirty="0" smtClean="0">
                <a:solidFill>
                  <a:srgbClr val="00B050"/>
                </a:solidFill>
              </a:rPr>
              <a:t>-на. 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В и-</a:t>
            </a:r>
            <a:r>
              <a:rPr lang="ru-RU" sz="5000" b="1" dirty="0" err="1" smtClean="0">
                <a:solidFill>
                  <a:srgbClr val="00B050"/>
                </a:solidFill>
              </a:rPr>
              <a:t>ле</a:t>
            </a:r>
            <a:r>
              <a:rPr lang="ru-RU" sz="5000" b="1" dirty="0" smtClean="0">
                <a:solidFill>
                  <a:srgbClr val="00B050"/>
                </a:solidFill>
              </a:rPr>
              <a:t> и </a:t>
            </a:r>
            <a:r>
              <a:rPr lang="ru-RU" sz="5000" b="1" dirty="0" err="1" smtClean="0">
                <a:solidFill>
                  <a:srgbClr val="00B050"/>
                </a:solidFill>
              </a:rPr>
              <a:t>ти</a:t>
            </a:r>
            <a:r>
              <a:rPr lang="ru-RU" sz="5000" b="1" dirty="0" smtClean="0">
                <a:solidFill>
                  <a:srgbClr val="00B050"/>
                </a:solidFill>
              </a:rPr>
              <a:t>-не ли-ни и ка-</a:t>
            </a:r>
            <a:r>
              <a:rPr lang="ru-RU" sz="5000" b="1" dirty="0" err="1" smtClean="0">
                <a:solidFill>
                  <a:srgbClr val="00B050"/>
                </a:solidFill>
              </a:rPr>
              <a:t>ра</a:t>
            </a:r>
            <a:r>
              <a:rPr lang="ru-RU" sz="5000" b="1" dirty="0" smtClean="0">
                <a:solidFill>
                  <a:srgbClr val="00B050"/>
                </a:solidFill>
              </a:rPr>
              <a:t>-си.</a:t>
            </a:r>
            <a:endParaRPr lang="ru-RU" sz="5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6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А </a:t>
            </a:r>
            <a:r>
              <a:rPr lang="ru-RU" sz="6000" b="1" dirty="0" err="1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rgbClr val="FF0000"/>
                </a:solidFill>
              </a:rPr>
              <a:t>, О </a:t>
            </a:r>
            <a:r>
              <a:rPr lang="ru-RU" sz="6000" b="1" dirty="0" err="1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rgbClr val="FF0000"/>
                </a:solidFill>
              </a:rPr>
              <a:t>, У </a:t>
            </a:r>
            <a:r>
              <a:rPr lang="ru-RU" sz="6000" b="1" dirty="0" err="1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rgbClr val="FF0000"/>
                </a:solidFill>
              </a:rPr>
              <a:t>, И </a:t>
            </a:r>
            <a:r>
              <a:rPr lang="ru-RU" sz="6000" b="1" dirty="0" err="1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>
                <a:solidFill>
                  <a:srgbClr val="FF0000"/>
                </a:solidFill>
              </a:rPr>
              <a:t>, ы, Е </a:t>
            </a:r>
            <a:r>
              <a:rPr lang="ru-RU" sz="6000" b="1" dirty="0" err="1" smtClean="0">
                <a:solidFill>
                  <a:srgbClr val="FF0000"/>
                </a:solidFill>
              </a:rPr>
              <a:t>е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chemeClr val="tx2"/>
                </a:solidFill>
              </a:rPr>
              <a:t>Н </a:t>
            </a:r>
            <a:r>
              <a:rPr lang="ru-RU" sz="6000" b="1" dirty="0" err="1" smtClean="0">
                <a:solidFill>
                  <a:schemeClr val="tx2"/>
                </a:solidFill>
              </a:rPr>
              <a:t>н</a:t>
            </a:r>
            <a:r>
              <a:rPr lang="ru-RU" sz="6000" b="1" dirty="0" smtClean="0">
                <a:solidFill>
                  <a:schemeClr val="tx2"/>
                </a:solidFill>
              </a:rPr>
              <a:t>, </a:t>
            </a:r>
            <a:r>
              <a:rPr lang="ru-RU" sz="6000" b="1" dirty="0">
                <a:solidFill>
                  <a:schemeClr val="tx2"/>
                </a:solidFill>
              </a:rPr>
              <a:t>С </a:t>
            </a:r>
            <a:r>
              <a:rPr lang="ru-RU" sz="6000" b="1" dirty="0" err="1" smtClean="0">
                <a:solidFill>
                  <a:schemeClr val="tx2"/>
                </a:solidFill>
              </a:rPr>
              <a:t>с</a:t>
            </a:r>
            <a:r>
              <a:rPr lang="ru-RU" sz="6000" b="1" dirty="0" smtClean="0">
                <a:solidFill>
                  <a:schemeClr val="tx2"/>
                </a:solidFill>
              </a:rPr>
              <a:t>, К </a:t>
            </a:r>
            <a:r>
              <a:rPr lang="ru-RU" sz="6000" b="1" dirty="0" err="1" smtClean="0">
                <a:solidFill>
                  <a:schemeClr val="tx2"/>
                </a:solidFill>
              </a:rPr>
              <a:t>к</a:t>
            </a:r>
            <a:r>
              <a:rPr lang="ru-RU" sz="6000" b="1" dirty="0" smtClean="0">
                <a:solidFill>
                  <a:schemeClr val="tx2"/>
                </a:solidFill>
              </a:rPr>
              <a:t>, Т </a:t>
            </a:r>
            <a:r>
              <a:rPr lang="ru-RU" sz="6000" b="1" dirty="0" err="1" smtClean="0">
                <a:solidFill>
                  <a:schemeClr val="tx2"/>
                </a:solidFill>
              </a:rPr>
              <a:t>т</a:t>
            </a:r>
            <a:r>
              <a:rPr lang="ru-RU" sz="6000" b="1" dirty="0" smtClean="0">
                <a:solidFill>
                  <a:schemeClr val="tx2"/>
                </a:solidFill>
              </a:rPr>
              <a:t>, Л </a:t>
            </a:r>
            <a:r>
              <a:rPr lang="ru-RU" sz="6000" b="1" dirty="0" err="1" smtClean="0">
                <a:solidFill>
                  <a:schemeClr val="tx2"/>
                </a:solidFill>
              </a:rPr>
              <a:t>л</a:t>
            </a:r>
            <a:r>
              <a:rPr lang="ru-RU" sz="6000" b="1" dirty="0" smtClean="0">
                <a:solidFill>
                  <a:schemeClr val="tx2"/>
                </a:solidFill>
              </a:rPr>
              <a:t>, Р </a:t>
            </a:r>
            <a:r>
              <a:rPr lang="ru-RU" sz="6000" b="1" dirty="0" err="1" smtClean="0">
                <a:solidFill>
                  <a:schemeClr val="tx2"/>
                </a:solidFill>
              </a:rPr>
              <a:t>р</a:t>
            </a:r>
            <a:r>
              <a:rPr lang="ru-RU" sz="6000" b="1" dirty="0" smtClean="0">
                <a:solidFill>
                  <a:schemeClr val="tx2"/>
                </a:solidFill>
              </a:rPr>
              <a:t>, В </a:t>
            </a:r>
            <a:r>
              <a:rPr lang="ru-RU" sz="6000" b="1" dirty="0" err="1" smtClean="0">
                <a:solidFill>
                  <a:schemeClr val="tx2"/>
                </a:solidFill>
              </a:rPr>
              <a:t>в</a:t>
            </a:r>
            <a:r>
              <a:rPr lang="ru-RU" sz="6000" b="1" dirty="0" smtClean="0">
                <a:solidFill>
                  <a:schemeClr val="tx2"/>
                </a:solidFill>
              </a:rPr>
              <a:t>, П </a:t>
            </a:r>
            <a:r>
              <a:rPr lang="ru-RU" sz="6000" b="1" dirty="0" err="1" smtClean="0">
                <a:solidFill>
                  <a:schemeClr val="tx2"/>
                </a:solidFill>
              </a:rPr>
              <a:t>п</a:t>
            </a:r>
            <a:endParaRPr lang="ru-RU" sz="6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97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ап  па  пап  пал  плат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FFC000"/>
                </a:solidFill>
              </a:rPr>
              <a:t>Оп  по  поп  пел  плот</a:t>
            </a:r>
          </a:p>
          <a:p>
            <a:pPr marL="0" indent="0">
              <a:buNone/>
            </a:pPr>
            <a:r>
              <a:rPr lang="ru-RU" sz="5400" b="1" dirty="0" err="1" smtClean="0">
                <a:solidFill>
                  <a:srgbClr val="92D050"/>
                </a:solidFill>
              </a:rPr>
              <a:t>Уп</a:t>
            </a:r>
            <a:r>
              <a:rPr lang="ru-RU" sz="5400" b="1" dirty="0" smtClean="0">
                <a:solidFill>
                  <a:srgbClr val="92D050"/>
                </a:solidFill>
              </a:rPr>
              <a:t>  </a:t>
            </a:r>
            <a:r>
              <a:rPr lang="ru-RU" sz="5400" b="1" dirty="0" err="1" smtClean="0">
                <a:solidFill>
                  <a:srgbClr val="92D050"/>
                </a:solidFill>
              </a:rPr>
              <a:t>пу</a:t>
            </a:r>
            <a:r>
              <a:rPr lang="ru-RU" sz="5400" b="1" dirty="0" smtClean="0">
                <a:solidFill>
                  <a:srgbClr val="92D050"/>
                </a:solidFill>
              </a:rPr>
              <a:t>  пуп  пил  плут</a:t>
            </a:r>
          </a:p>
          <a:p>
            <a:pPr marL="0" indent="0">
              <a:buNone/>
            </a:pPr>
            <a:r>
              <a:rPr lang="ru-RU" sz="5400" b="1" dirty="0" err="1" smtClean="0">
                <a:solidFill>
                  <a:srgbClr val="00B050"/>
                </a:solidFill>
              </a:rPr>
              <a:t>ып</a:t>
            </a:r>
            <a:r>
              <a:rPr lang="ru-RU" sz="5400" b="1" dirty="0" smtClean="0">
                <a:solidFill>
                  <a:srgbClr val="00B050"/>
                </a:solidFill>
              </a:rPr>
              <a:t>  </a:t>
            </a:r>
            <a:r>
              <a:rPr lang="ru-RU" sz="5400" b="1" dirty="0" err="1" smtClean="0">
                <a:solidFill>
                  <a:srgbClr val="00B050"/>
                </a:solidFill>
              </a:rPr>
              <a:t>пы</a:t>
            </a:r>
            <a:r>
              <a:rPr lang="ru-RU" sz="5400" b="1" dirty="0" smtClean="0">
                <a:solidFill>
                  <a:srgbClr val="00B050"/>
                </a:solidFill>
              </a:rPr>
              <a:t>  </a:t>
            </a:r>
            <a:r>
              <a:rPr lang="ru-RU" sz="5400" b="1" dirty="0" err="1" smtClean="0">
                <a:solidFill>
                  <a:srgbClr val="00B050"/>
                </a:solidFill>
              </a:rPr>
              <a:t>пып</a:t>
            </a:r>
            <a:r>
              <a:rPr lang="ru-RU" sz="5400" b="1" dirty="0" smtClean="0">
                <a:solidFill>
                  <a:srgbClr val="00B050"/>
                </a:solidFill>
              </a:rPr>
              <a:t>  пыл  липка</a:t>
            </a:r>
          </a:p>
          <a:p>
            <a:pPr marL="0" indent="0">
              <a:buNone/>
            </a:pPr>
            <a:r>
              <a:rPr lang="ru-RU" sz="5400" b="1" dirty="0" err="1" smtClean="0">
                <a:solidFill>
                  <a:srgbClr val="00B0F0"/>
                </a:solidFill>
              </a:rPr>
              <a:t>Ип</a:t>
            </a:r>
            <a:r>
              <a:rPr lang="ru-RU" sz="5400" b="1" dirty="0" smtClean="0">
                <a:solidFill>
                  <a:srgbClr val="00B0F0"/>
                </a:solidFill>
              </a:rPr>
              <a:t>  пи  </a:t>
            </a:r>
            <a:r>
              <a:rPr lang="ru-RU" sz="5400" b="1" dirty="0" err="1" smtClean="0">
                <a:solidFill>
                  <a:srgbClr val="00B0F0"/>
                </a:solidFill>
              </a:rPr>
              <a:t>пип</a:t>
            </a:r>
            <a:r>
              <a:rPr lang="ru-RU" sz="5400" b="1" dirty="0" smtClean="0">
                <a:solidFill>
                  <a:srgbClr val="00B0F0"/>
                </a:solidFill>
              </a:rPr>
              <a:t>  пол  лапка</a:t>
            </a:r>
          </a:p>
          <a:p>
            <a:pPr marL="0" indent="0">
              <a:buNone/>
            </a:pPr>
            <a:r>
              <a:rPr lang="ru-RU" sz="5400" b="1" dirty="0" err="1" smtClean="0">
                <a:solidFill>
                  <a:srgbClr val="002060"/>
                </a:solidFill>
              </a:rPr>
              <a:t>Еп</a:t>
            </a:r>
            <a:r>
              <a:rPr lang="ru-RU" sz="5400" b="1" dirty="0" smtClean="0">
                <a:solidFill>
                  <a:srgbClr val="002060"/>
                </a:solidFill>
              </a:rPr>
              <a:t>  </a:t>
            </a:r>
            <a:r>
              <a:rPr lang="ru-RU" sz="5400" b="1" dirty="0" err="1" smtClean="0">
                <a:solidFill>
                  <a:srgbClr val="002060"/>
                </a:solidFill>
              </a:rPr>
              <a:t>пе</a:t>
            </a:r>
            <a:r>
              <a:rPr lang="ru-RU" sz="5400" b="1" dirty="0" smtClean="0">
                <a:solidFill>
                  <a:srgbClr val="002060"/>
                </a:solidFill>
              </a:rPr>
              <a:t>  </a:t>
            </a:r>
            <a:r>
              <a:rPr lang="ru-RU" sz="5400" b="1" dirty="0" err="1" smtClean="0">
                <a:solidFill>
                  <a:srgbClr val="002060"/>
                </a:solidFill>
              </a:rPr>
              <a:t>пеп</a:t>
            </a:r>
            <a:r>
              <a:rPr lang="ru-RU" sz="5400" b="1" dirty="0" smtClean="0">
                <a:solidFill>
                  <a:srgbClr val="002060"/>
                </a:solidFill>
              </a:rPr>
              <a:t>  пул  пилка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85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856984" cy="6192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Скоро конкурс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У  нас  в  </a:t>
            </a:r>
            <a:r>
              <a:rPr lang="ru-RU" sz="4000" b="1" dirty="0" err="1" smtClean="0">
                <a:solidFill>
                  <a:srgbClr val="0070C0"/>
                </a:solidFill>
              </a:rPr>
              <a:t>клас</a:t>
            </a:r>
            <a:r>
              <a:rPr lang="ru-RU" sz="4000" b="1" dirty="0" smtClean="0">
                <a:solidFill>
                  <a:srgbClr val="0070C0"/>
                </a:solidFill>
              </a:rPr>
              <a:t>-се  </a:t>
            </a:r>
            <a:r>
              <a:rPr lang="ru-RU" sz="4000" b="1" dirty="0" err="1" smtClean="0">
                <a:solidFill>
                  <a:srgbClr val="0070C0"/>
                </a:solidFill>
              </a:rPr>
              <a:t>ско-ро</a:t>
            </a:r>
            <a:r>
              <a:rPr lang="ru-RU" sz="4000" b="1" dirty="0" smtClean="0">
                <a:solidFill>
                  <a:srgbClr val="0070C0"/>
                </a:solidFill>
              </a:rPr>
              <a:t>  кон-курс.</a:t>
            </a:r>
          </a:p>
          <a:p>
            <a:pPr marL="0" indent="0">
              <a:buNone/>
            </a:pPr>
            <a:r>
              <a:rPr lang="ru-RU" sz="4000" b="1" dirty="0" err="1" smtClean="0">
                <a:solidFill>
                  <a:srgbClr val="0070C0"/>
                </a:solidFill>
              </a:rPr>
              <a:t>Ве-ра</a:t>
            </a:r>
            <a:r>
              <a:rPr lang="ru-RU" sz="4000" b="1" dirty="0" smtClean="0">
                <a:solidFill>
                  <a:srgbClr val="0070C0"/>
                </a:solidFill>
              </a:rPr>
              <a:t>   на-</a:t>
            </a:r>
            <a:r>
              <a:rPr lang="ru-RU" sz="4000" b="1" dirty="0" err="1" smtClean="0">
                <a:solidFill>
                  <a:srgbClr val="0070C0"/>
                </a:solidFill>
              </a:rPr>
              <a:t>ри</a:t>
            </a:r>
            <a:r>
              <a:rPr lang="ru-RU" sz="4000" b="1" dirty="0" smtClean="0">
                <a:solidFill>
                  <a:srgbClr val="0070C0"/>
                </a:solidFill>
              </a:rPr>
              <a:t>-со-</a:t>
            </a:r>
            <a:r>
              <a:rPr lang="ru-RU" sz="4000" b="1" dirty="0" err="1" smtClean="0">
                <a:solidFill>
                  <a:srgbClr val="0070C0"/>
                </a:solidFill>
              </a:rPr>
              <a:t>ва</a:t>
            </a:r>
            <a:r>
              <a:rPr lang="ru-RU" sz="4000" b="1" dirty="0" smtClean="0">
                <a:solidFill>
                  <a:srgbClr val="0070C0"/>
                </a:solidFill>
              </a:rPr>
              <a:t>-ла  </a:t>
            </a:r>
            <a:r>
              <a:rPr lang="ru-RU" sz="4000" b="1" dirty="0" err="1" smtClean="0">
                <a:solidFill>
                  <a:srgbClr val="0070C0"/>
                </a:solidFill>
              </a:rPr>
              <a:t>кук-лу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Па-вел  на-</a:t>
            </a:r>
            <a:r>
              <a:rPr lang="ru-RU" sz="4000" b="1" dirty="0" err="1" smtClean="0">
                <a:solidFill>
                  <a:srgbClr val="0070C0"/>
                </a:solidFill>
              </a:rPr>
              <a:t>ри</a:t>
            </a:r>
            <a:r>
              <a:rPr lang="ru-RU" sz="4000" b="1" dirty="0" smtClean="0">
                <a:solidFill>
                  <a:srgbClr val="0070C0"/>
                </a:solidFill>
              </a:rPr>
              <a:t>-со-вал   трак-тор.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Вик-тор  на-</a:t>
            </a:r>
            <a:r>
              <a:rPr lang="ru-RU" sz="4000" b="1" dirty="0" err="1" smtClean="0">
                <a:solidFill>
                  <a:srgbClr val="0070C0"/>
                </a:solidFill>
              </a:rPr>
              <a:t>ри</a:t>
            </a:r>
            <a:r>
              <a:rPr lang="ru-RU" sz="4000" b="1" dirty="0" smtClean="0">
                <a:solidFill>
                  <a:srgbClr val="0070C0"/>
                </a:solidFill>
              </a:rPr>
              <a:t>-со-вал  кран.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На  </a:t>
            </a:r>
            <a:r>
              <a:rPr lang="ru-RU" sz="4000" b="1" dirty="0" err="1" smtClean="0">
                <a:solidFill>
                  <a:srgbClr val="0070C0"/>
                </a:solidFill>
              </a:rPr>
              <a:t>ри-сун-ке</a:t>
            </a:r>
            <a:r>
              <a:rPr lang="ru-RU" sz="4000" b="1" dirty="0" smtClean="0">
                <a:solidFill>
                  <a:srgbClr val="0070C0"/>
                </a:solidFill>
              </a:rPr>
              <a:t>  </a:t>
            </a:r>
            <a:r>
              <a:rPr lang="ru-RU" sz="4000" b="1" dirty="0" err="1" smtClean="0">
                <a:solidFill>
                  <a:srgbClr val="0070C0"/>
                </a:solidFill>
              </a:rPr>
              <a:t>По-ли-ны</a:t>
            </a:r>
            <a:r>
              <a:rPr lang="ru-RU" sz="4000" b="1" dirty="0" smtClean="0">
                <a:solidFill>
                  <a:srgbClr val="0070C0"/>
                </a:solidFill>
              </a:rPr>
              <a:t>   –   ас-</a:t>
            </a:r>
            <a:r>
              <a:rPr lang="ru-RU" sz="4000" b="1" dirty="0" err="1" smtClean="0">
                <a:solidFill>
                  <a:srgbClr val="0070C0"/>
                </a:solidFill>
              </a:rPr>
              <a:t>тры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Кто  ка-</a:t>
            </a:r>
            <a:r>
              <a:rPr lang="ru-RU" sz="4000" b="1" dirty="0" err="1" smtClean="0">
                <a:solidFill>
                  <a:srgbClr val="0070C0"/>
                </a:solidFill>
              </a:rPr>
              <a:t>ки</a:t>
            </a:r>
            <a:r>
              <a:rPr lang="ru-RU" sz="4000" b="1" dirty="0" smtClean="0">
                <a:solidFill>
                  <a:srgbClr val="0070C0"/>
                </a:solidFill>
              </a:rPr>
              <a:t>-е  на-</a:t>
            </a:r>
            <a:r>
              <a:rPr lang="ru-RU" sz="4000" b="1" dirty="0" err="1" smtClean="0">
                <a:solidFill>
                  <a:srgbClr val="0070C0"/>
                </a:solidFill>
              </a:rPr>
              <a:t>ри</a:t>
            </a:r>
            <a:r>
              <a:rPr lang="ru-RU" sz="4000" b="1" dirty="0" smtClean="0">
                <a:solidFill>
                  <a:srgbClr val="0070C0"/>
                </a:solidFill>
              </a:rPr>
              <a:t>-со-вал  кар-тин-</a:t>
            </a:r>
            <a:r>
              <a:rPr lang="ru-RU" sz="4000" b="1" dirty="0" err="1" smtClean="0">
                <a:solidFill>
                  <a:srgbClr val="0070C0"/>
                </a:solidFill>
              </a:rPr>
              <a:t>ки</a:t>
            </a:r>
            <a:r>
              <a:rPr lang="ru-RU" sz="4000" b="1" dirty="0" smtClean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303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9355233"/>
              </p:ext>
            </p:extLst>
          </p:nvPr>
        </p:nvGraphicFramePr>
        <p:xfrm>
          <a:off x="107506" y="44624"/>
          <a:ext cx="9036496" cy="6771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928"/>
                <a:gridCol w="1290928"/>
                <a:gridCol w="1290928"/>
                <a:gridCol w="1290928"/>
                <a:gridCol w="1290928"/>
                <a:gridCol w="1290928"/>
                <a:gridCol w="1290928"/>
              </a:tblGrid>
              <a:tr h="1267204">
                <a:tc gridSpan="7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500" i="1" dirty="0" smtClean="0"/>
                        <a:t>СПОЁМ</a:t>
                      </a:r>
                      <a:r>
                        <a:rPr lang="ru-RU" sz="2500" i="1" baseline="0" dirty="0" smtClean="0"/>
                        <a:t> ПЕСЕНКУ!</a:t>
                      </a:r>
                      <a:endParaRPr lang="ru-RU" sz="25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8076"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B050"/>
                          </a:solidFill>
                        </a:rPr>
                        <a:t>ПА</a:t>
                      </a:r>
                      <a:r>
                        <a:rPr lang="ru-RU" sz="3500" b="1" baseline="0" dirty="0" smtClean="0"/>
                        <a:t> 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chemeClr val="tx1"/>
                          </a:solidFill>
                        </a:rPr>
                        <a:t>ПО</a:t>
                      </a:r>
                      <a:endParaRPr lang="ru-RU" sz="3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ПУ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ПИ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ПЫ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ПЕ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B050"/>
                          </a:solidFill>
                        </a:rPr>
                        <a:t>ПА</a:t>
                      </a:r>
                      <a:endParaRPr lang="ru-RU" sz="35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88076"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ВА</a:t>
                      </a:r>
                      <a:endParaRPr lang="ru-RU" sz="35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ВО</a:t>
                      </a:r>
                      <a:endParaRPr lang="ru-RU" sz="35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ВУ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ВИ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ВЫ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ВЕ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ВА</a:t>
                      </a:r>
                      <a:endParaRPr lang="ru-RU" sz="3500" b="1" dirty="0"/>
                    </a:p>
                  </a:txBody>
                  <a:tcPr/>
                </a:tc>
              </a:tr>
              <a:tr h="688076"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РА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РО 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РУ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FFC000"/>
                          </a:solidFill>
                        </a:rPr>
                        <a:t>РИ</a:t>
                      </a:r>
                      <a:endParaRPr lang="ru-RU" sz="35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РЫ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РЕ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chemeClr val="tx1"/>
                          </a:solidFill>
                        </a:rPr>
                        <a:t>РА</a:t>
                      </a:r>
                      <a:endParaRPr lang="ru-RU" sz="3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8076"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FFC000"/>
                          </a:solidFill>
                        </a:rPr>
                        <a:t>ЛА</a:t>
                      </a:r>
                      <a:endParaRPr lang="ru-RU" sz="35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7030A0"/>
                          </a:solidFill>
                        </a:rPr>
                        <a:t>ЛО</a:t>
                      </a:r>
                      <a:endParaRPr lang="ru-RU" sz="35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ЛУ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chemeClr val="tx1"/>
                          </a:solidFill>
                        </a:rPr>
                        <a:t>ЛИ</a:t>
                      </a:r>
                      <a:endParaRPr lang="ru-RU" sz="3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ЛЫ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70C0"/>
                          </a:solidFill>
                        </a:rPr>
                        <a:t>ЛЕ</a:t>
                      </a:r>
                      <a:endParaRPr lang="ru-RU" sz="35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chemeClr val="tx1"/>
                          </a:solidFill>
                        </a:rPr>
                        <a:t>ЛА</a:t>
                      </a:r>
                      <a:endParaRPr lang="ru-RU" sz="3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8076"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ТА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7030A0"/>
                          </a:solidFill>
                        </a:rPr>
                        <a:t>ТО</a:t>
                      </a:r>
                      <a:endParaRPr lang="ru-RU" sz="35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ТУ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ТИ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ТЫ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ТЕ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ТА</a:t>
                      </a:r>
                      <a:endParaRPr lang="ru-RU" sz="3500" b="1" dirty="0"/>
                    </a:p>
                  </a:txBody>
                  <a:tcPr/>
                </a:tc>
              </a:tr>
              <a:tr h="688076"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КА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КО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КУ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КИ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КЫ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КЕ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КА</a:t>
                      </a:r>
                      <a:endParaRPr lang="ru-RU" sz="3500" b="1" dirty="0"/>
                    </a:p>
                  </a:txBody>
                  <a:tcPr/>
                </a:tc>
              </a:tr>
              <a:tr h="688076"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FFC000"/>
                          </a:solidFill>
                        </a:rPr>
                        <a:t>СА</a:t>
                      </a:r>
                      <a:endParaRPr lang="ru-RU" sz="35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СО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СУ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СИ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СЫ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СЕ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СА</a:t>
                      </a:r>
                      <a:endParaRPr lang="ru-RU" sz="3500" b="1" dirty="0"/>
                    </a:p>
                  </a:txBody>
                  <a:tcPr/>
                </a:tc>
              </a:tr>
              <a:tr h="688076"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rgbClr val="0070C0"/>
                          </a:solidFill>
                        </a:rPr>
                        <a:t>НА</a:t>
                      </a:r>
                      <a:endParaRPr lang="ru-RU" sz="35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НО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НУ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НИ</a:t>
                      </a:r>
                      <a:endParaRPr lang="ru-RU" sz="35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НЫ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/>
                        <a:t>НЕ</a:t>
                      </a:r>
                      <a:endParaRPr lang="ru-RU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НА</a:t>
                      </a:r>
                      <a:endParaRPr lang="ru-RU" sz="35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85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324528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i="1" dirty="0" smtClean="0">
                <a:solidFill>
                  <a:srgbClr val="C00000"/>
                </a:solidFill>
              </a:rPr>
              <a:t>(</a:t>
            </a:r>
            <a:r>
              <a:rPr lang="ru-RU" sz="2000" b="1" i="1" dirty="0" smtClean="0">
                <a:solidFill>
                  <a:srgbClr val="C00000"/>
                </a:solidFill>
              </a:rPr>
              <a:t>найти в тексте слоги-слияния из песенки</a:t>
            </a:r>
            <a:r>
              <a:rPr lang="en-US" sz="2000" b="1" i="1" dirty="0" smtClean="0">
                <a:solidFill>
                  <a:srgbClr val="C00000"/>
                </a:solidFill>
              </a:rPr>
              <a:t>)</a:t>
            </a:r>
            <a:endParaRPr lang="ru-RU" sz="45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5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Покупки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Папа  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купил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  Пете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  пенал.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У   Веры 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 папка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  и</a:t>
            </a:r>
            <a:r>
              <a:rPr lang="en-US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  </a:t>
            </a:r>
            <a:r>
              <a:rPr lang="ru-RU" sz="4000" b="1" dirty="0" err="1" smtClean="0">
                <a:solidFill>
                  <a:srgbClr val="7030A0"/>
                </a:solidFill>
              </a:rPr>
              <a:t>пла</a:t>
            </a:r>
            <a:r>
              <a:rPr lang="en-US" sz="4000" b="1" dirty="0" smtClean="0">
                <a:solidFill>
                  <a:srgbClr val="7030A0"/>
                </a:solidFill>
              </a:rPr>
              <a:t>c</a:t>
            </a:r>
            <a:r>
              <a:rPr lang="ru-RU" sz="4000" b="1" dirty="0" err="1" smtClean="0">
                <a:solidFill>
                  <a:srgbClr val="7030A0"/>
                </a:solidFill>
              </a:rPr>
              <a:t>тилин</a:t>
            </a:r>
            <a:r>
              <a:rPr lang="ru-RU" sz="4000" b="1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А   Лене   купили   куклу.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Павлику   купили   кисти   и краски.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39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i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Повар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Елена   </a:t>
            </a:r>
            <a:r>
              <a:rPr lang="en-US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Петровна  </a:t>
            </a:r>
            <a:r>
              <a:rPr lang="en-US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 повар.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Она  </a:t>
            </a:r>
            <a:r>
              <a:rPr lang="en-US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 стоит </a:t>
            </a:r>
            <a:r>
              <a:rPr lang="en-US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  у   </a:t>
            </a:r>
            <a:r>
              <a:rPr lang="en-US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плиты.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Елена </a:t>
            </a:r>
            <a:r>
              <a:rPr lang="en-US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  Петровна  </a:t>
            </a:r>
            <a:r>
              <a:rPr lang="en-US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 варит   суп.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Суп  </a:t>
            </a:r>
            <a:r>
              <a:rPr lang="en-US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 кипит.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80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А </a:t>
            </a:r>
            <a:r>
              <a:rPr lang="ru-RU" sz="6000" b="1" dirty="0" err="1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rgbClr val="FF0000"/>
                </a:solidFill>
              </a:rPr>
              <a:t>, О </a:t>
            </a:r>
            <a:r>
              <a:rPr lang="ru-RU" sz="6000" b="1" dirty="0" err="1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rgbClr val="FF0000"/>
                </a:solidFill>
              </a:rPr>
              <a:t>, У </a:t>
            </a:r>
            <a:r>
              <a:rPr lang="ru-RU" sz="6000" b="1" dirty="0" err="1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rgbClr val="FF0000"/>
                </a:solidFill>
              </a:rPr>
              <a:t>, И </a:t>
            </a:r>
            <a:r>
              <a:rPr lang="ru-RU" sz="6000" b="1" dirty="0" err="1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>
                <a:solidFill>
                  <a:srgbClr val="FF0000"/>
                </a:solidFill>
              </a:rPr>
              <a:t>, ы, Е </a:t>
            </a:r>
            <a:r>
              <a:rPr lang="ru-RU" sz="6000" b="1" dirty="0" err="1" smtClean="0">
                <a:solidFill>
                  <a:srgbClr val="FF0000"/>
                </a:solidFill>
              </a:rPr>
              <a:t>е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chemeClr val="tx2"/>
                </a:solidFill>
              </a:rPr>
              <a:t>Н </a:t>
            </a:r>
            <a:r>
              <a:rPr lang="ru-RU" sz="6000" b="1" dirty="0" err="1" smtClean="0">
                <a:solidFill>
                  <a:schemeClr val="tx2"/>
                </a:solidFill>
              </a:rPr>
              <a:t>н</a:t>
            </a:r>
            <a:r>
              <a:rPr lang="ru-RU" sz="6000" b="1" dirty="0" smtClean="0">
                <a:solidFill>
                  <a:schemeClr val="tx2"/>
                </a:solidFill>
              </a:rPr>
              <a:t>, </a:t>
            </a:r>
            <a:r>
              <a:rPr lang="ru-RU" sz="6000" b="1" dirty="0">
                <a:solidFill>
                  <a:schemeClr val="tx2"/>
                </a:solidFill>
              </a:rPr>
              <a:t>С </a:t>
            </a:r>
            <a:r>
              <a:rPr lang="ru-RU" sz="6000" b="1" dirty="0" err="1" smtClean="0">
                <a:solidFill>
                  <a:schemeClr val="tx2"/>
                </a:solidFill>
              </a:rPr>
              <a:t>с</a:t>
            </a:r>
            <a:r>
              <a:rPr lang="ru-RU" sz="6000" b="1" dirty="0" smtClean="0">
                <a:solidFill>
                  <a:schemeClr val="tx2"/>
                </a:solidFill>
              </a:rPr>
              <a:t>, К </a:t>
            </a:r>
            <a:r>
              <a:rPr lang="ru-RU" sz="6000" b="1" dirty="0" err="1" smtClean="0">
                <a:solidFill>
                  <a:schemeClr val="tx2"/>
                </a:solidFill>
              </a:rPr>
              <a:t>к</a:t>
            </a:r>
            <a:r>
              <a:rPr lang="ru-RU" sz="6000" b="1" dirty="0" smtClean="0">
                <a:solidFill>
                  <a:schemeClr val="tx2"/>
                </a:solidFill>
              </a:rPr>
              <a:t>, Т </a:t>
            </a:r>
            <a:r>
              <a:rPr lang="ru-RU" sz="6000" b="1" dirty="0" err="1" smtClean="0">
                <a:solidFill>
                  <a:schemeClr val="tx2"/>
                </a:solidFill>
              </a:rPr>
              <a:t>т</a:t>
            </a:r>
            <a:r>
              <a:rPr lang="ru-RU" sz="6000" b="1" dirty="0" smtClean="0">
                <a:solidFill>
                  <a:schemeClr val="tx2"/>
                </a:solidFill>
              </a:rPr>
              <a:t>, Л </a:t>
            </a:r>
            <a:r>
              <a:rPr lang="ru-RU" sz="6000" b="1" dirty="0" err="1" smtClean="0">
                <a:solidFill>
                  <a:schemeClr val="tx2"/>
                </a:solidFill>
              </a:rPr>
              <a:t>л</a:t>
            </a:r>
            <a:r>
              <a:rPr lang="ru-RU" sz="6000" b="1" dirty="0" smtClean="0">
                <a:solidFill>
                  <a:schemeClr val="tx2"/>
                </a:solidFill>
              </a:rPr>
              <a:t>, Р </a:t>
            </a:r>
            <a:r>
              <a:rPr lang="ru-RU" sz="6000" b="1" dirty="0" err="1" smtClean="0">
                <a:solidFill>
                  <a:schemeClr val="tx2"/>
                </a:solidFill>
              </a:rPr>
              <a:t>р</a:t>
            </a:r>
            <a:r>
              <a:rPr lang="ru-RU" sz="6000" b="1" dirty="0" smtClean="0">
                <a:solidFill>
                  <a:schemeClr val="tx2"/>
                </a:solidFill>
              </a:rPr>
              <a:t>, В </a:t>
            </a:r>
            <a:r>
              <a:rPr lang="ru-RU" sz="6000" b="1" dirty="0" err="1" smtClean="0">
                <a:solidFill>
                  <a:schemeClr val="tx2"/>
                </a:solidFill>
              </a:rPr>
              <a:t>в</a:t>
            </a:r>
            <a:r>
              <a:rPr lang="ru-RU" sz="6000" b="1" dirty="0" smtClean="0">
                <a:solidFill>
                  <a:schemeClr val="tx2"/>
                </a:solidFill>
              </a:rPr>
              <a:t>, П </a:t>
            </a:r>
            <a:r>
              <a:rPr lang="ru-RU" sz="6000" b="1" dirty="0" err="1" smtClean="0">
                <a:solidFill>
                  <a:schemeClr val="tx2"/>
                </a:solidFill>
              </a:rPr>
              <a:t>п</a:t>
            </a:r>
            <a:r>
              <a:rPr lang="ru-RU" sz="6000" b="1" dirty="0" smtClean="0">
                <a:solidFill>
                  <a:schemeClr val="tx2"/>
                </a:solidFill>
              </a:rPr>
              <a:t>, М </a:t>
            </a:r>
            <a:r>
              <a:rPr lang="ru-RU" sz="6000" b="1" dirty="0" err="1" smtClean="0">
                <a:solidFill>
                  <a:schemeClr val="tx2"/>
                </a:solidFill>
              </a:rPr>
              <a:t>м</a:t>
            </a:r>
            <a:endParaRPr lang="ru-RU" sz="6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 но  ни  ну  </a:t>
            </a:r>
            <a:r>
              <a:rPr lang="ru-RU" sz="5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ны</a:t>
            </a:r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Ан  на  ни  на  ин</a:t>
            </a:r>
          </a:p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00B050"/>
                </a:solidFill>
              </a:rPr>
              <a:t>Ис</a:t>
            </a:r>
            <a:r>
              <a:rPr lang="ru-RU" sz="5400" b="1" dirty="0" smtClean="0">
                <a:solidFill>
                  <a:srgbClr val="00B050"/>
                </a:solidFill>
              </a:rPr>
              <a:t>  ас  ос  </a:t>
            </a:r>
            <a:r>
              <a:rPr lang="ru-RU" sz="5400" b="1" dirty="0" err="1" smtClean="0">
                <a:solidFill>
                  <a:srgbClr val="00B050"/>
                </a:solidFill>
              </a:rPr>
              <a:t>ыс</a:t>
            </a:r>
            <a:r>
              <a:rPr lang="ru-RU" sz="5400" b="1" dirty="0" smtClean="0">
                <a:solidFill>
                  <a:srgbClr val="00B050"/>
                </a:solidFill>
              </a:rPr>
              <a:t>  ус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chemeClr val="accent5"/>
                </a:solidFill>
              </a:rPr>
              <a:t>Си  </a:t>
            </a:r>
            <a:r>
              <a:rPr lang="ru-RU" sz="5400" b="1" dirty="0" err="1" smtClean="0">
                <a:solidFill>
                  <a:schemeClr val="accent5"/>
                </a:solidFill>
              </a:rPr>
              <a:t>са</a:t>
            </a:r>
            <a:r>
              <a:rPr lang="ru-RU" sz="5400" b="1" dirty="0" smtClean="0">
                <a:solidFill>
                  <a:schemeClr val="accent5"/>
                </a:solidFill>
              </a:rPr>
              <a:t>  со  </a:t>
            </a:r>
            <a:r>
              <a:rPr lang="ru-RU" sz="5400" b="1" dirty="0" err="1" smtClean="0">
                <a:solidFill>
                  <a:schemeClr val="accent5"/>
                </a:solidFill>
              </a:rPr>
              <a:t>сы</a:t>
            </a:r>
            <a:r>
              <a:rPr lang="ru-RU" sz="5400" b="1" dirty="0" smtClean="0">
                <a:solidFill>
                  <a:schemeClr val="accent5"/>
                </a:solidFill>
              </a:rPr>
              <a:t>  су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Ак  ка  </a:t>
            </a:r>
            <a:r>
              <a:rPr lang="ru-RU" sz="5400" b="1" dirty="0" err="1" smtClean="0">
                <a:solidFill>
                  <a:srgbClr val="FF0000"/>
                </a:solidFill>
              </a:rPr>
              <a:t>ок</a:t>
            </a:r>
            <a:r>
              <a:rPr lang="ru-RU" sz="5400" b="1" dirty="0" smtClean="0">
                <a:solidFill>
                  <a:srgbClr val="FF0000"/>
                </a:solidFill>
              </a:rPr>
              <a:t>  ко  </a:t>
            </a:r>
            <a:r>
              <a:rPr lang="ru-RU" sz="5400" b="1" dirty="0" err="1" smtClean="0">
                <a:solidFill>
                  <a:srgbClr val="FF0000"/>
                </a:solidFill>
              </a:rPr>
              <a:t>ук</a:t>
            </a:r>
            <a:r>
              <a:rPr lang="ru-RU" sz="5400" b="1" dirty="0" smtClean="0">
                <a:solidFill>
                  <a:srgbClr val="FF0000"/>
                </a:solidFill>
              </a:rPr>
              <a:t>  ку</a:t>
            </a:r>
          </a:p>
          <a:p>
            <a:pPr marL="0" indent="0" algn="ctr">
              <a:buNone/>
            </a:pPr>
            <a:r>
              <a:rPr lang="ru-RU" sz="5400" b="1" dirty="0" err="1">
                <a:solidFill>
                  <a:srgbClr val="FFC000"/>
                </a:solidFill>
              </a:rPr>
              <a:t>ы</a:t>
            </a:r>
            <a:r>
              <a:rPr lang="ru-RU" sz="5400" b="1" dirty="0" err="1" smtClean="0">
                <a:solidFill>
                  <a:srgbClr val="FFC000"/>
                </a:solidFill>
              </a:rPr>
              <a:t>к</a:t>
            </a:r>
            <a:r>
              <a:rPr lang="ru-RU" sz="5400" b="1" dirty="0" smtClean="0">
                <a:solidFill>
                  <a:srgbClr val="FFC000"/>
                </a:solidFill>
              </a:rPr>
              <a:t>  </a:t>
            </a:r>
            <a:r>
              <a:rPr lang="ru-RU" sz="5400" b="1" dirty="0" err="1" smtClean="0">
                <a:solidFill>
                  <a:srgbClr val="FFC000"/>
                </a:solidFill>
              </a:rPr>
              <a:t>кы</a:t>
            </a:r>
            <a:r>
              <a:rPr lang="ru-RU" sz="5400" b="1" dirty="0" smtClean="0">
                <a:solidFill>
                  <a:srgbClr val="FFC000"/>
                </a:solidFill>
              </a:rPr>
              <a:t>  </a:t>
            </a:r>
            <a:r>
              <a:rPr lang="ru-RU" sz="5400" b="1" dirty="0" err="1" smtClean="0">
                <a:solidFill>
                  <a:srgbClr val="FFC000"/>
                </a:solidFill>
              </a:rPr>
              <a:t>ик</a:t>
            </a:r>
            <a:r>
              <a:rPr lang="ru-RU" sz="5400" b="1" dirty="0" smtClean="0">
                <a:solidFill>
                  <a:srgbClr val="FFC000"/>
                </a:solidFill>
              </a:rPr>
              <a:t>  </a:t>
            </a:r>
            <a:r>
              <a:rPr lang="ru-RU" sz="5400" b="1" dirty="0" err="1" smtClean="0">
                <a:solidFill>
                  <a:srgbClr val="FFC000"/>
                </a:solidFill>
              </a:rPr>
              <a:t>ки</a:t>
            </a:r>
            <a:r>
              <a:rPr lang="ru-RU" sz="5400" b="1" dirty="0" smtClean="0">
                <a:solidFill>
                  <a:srgbClr val="FFC000"/>
                </a:solidFill>
              </a:rPr>
              <a:t> </a:t>
            </a:r>
            <a:endParaRPr lang="ru-RU" sz="5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97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500" b="1" dirty="0" err="1" smtClean="0">
                <a:solidFill>
                  <a:srgbClr val="C00000"/>
                </a:solidFill>
              </a:rPr>
              <a:t>Ам</a:t>
            </a:r>
            <a:r>
              <a:rPr lang="ru-RU" sz="4500" b="1" dirty="0" smtClean="0">
                <a:solidFill>
                  <a:srgbClr val="C00000"/>
                </a:solidFill>
              </a:rPr>
              <a:t>  </a:t>
            </a:r>
            <a:r>
              <a:rPr lang="ru-RU" sz="4500" b="1" dirty="0" err="1" smtClean="0">
                <a:solidFill>
                  <a:srgbClr val="C00000"/>
                </a:solidFill>
              </a:rPr>
              <a:t>ма</a:t>
            </a:r>
            <a:r>
              <a:rPr lang="ru-RU" sz="4500" b="1" dirty="0" smtClean="0">
                <a:solidFill>
                  <a:srgbClr val="C00000"/>
                </a:solidFill>
              </a:rPr>
              <a:t>  им  ми  </a:t>
            </a:r>
            <a:r>
              <a:rPr lang="ru-RU" sz="4500" b="1" dirty="0" err="1" smtClean="0">
                <a:solidFill>
                  <a:srgbClr val="C00000"/>
                </a:solidFill>
              </a:rPr>
              <a:t>ым</a:t>
            </a:r>
            <a:r>
              <a:rPr lang="ru-RU" sz="4500" b="1" dirty="0" smtClean="0">
                <a:solidFill>
                  <a:srgbClr val="C00000"/>
                </a:solidFill>
              </a:rPr>
              <a:t>  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rgbClr val="C00000"/>
                </a:solidFill>
              </a:rPr>
              <a:t>мы  ем  </a:t>
            </a:r>
            <a:r>
              <a:rPr lang="ru-RU" sz="4500" b="1" dirty="0" err="1" smtClean="0">
                <a:solidFill>
                  <a:srgbClr val="C00000"/>
                </a:solidFill>
              </a:rPr>
              <a:t>ме</a:t>
            </a:r>
            <a:r>
              <a:rPr lang="ru-RU" sz="4500" b="1" dirty="0" smtClean="0">
                <a:solidFill>
                  <a:srgbClr val="C00000"/>
                </a:solidFill>
              </a:rPr>
              <a:t>  ум  </a:t>
            </a:r>
            <a:r>
              <a:rPr lang="ru-RU" sz="4500" b="1" dirty="0" err="1" smtClean="0">
                <a:solidFill>
                  <a:srgbClr val="C00000"/>
                </a:solidFill>
              </a:rPr>
              <a:t>му</a:t>
            </a:r>
            <a:endParaRPr lang="ru-RU" sz="45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4500" b="1" dirty="0" smtClean="0"/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Лама  мера  Римма  мама  умна  мила  рама  Марина  Рома  мир</a:t>
            </a:r>
            <a:endParaRPr lang="ru-RU" sz="5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0617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002060"/>
              </a:solidFill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4500" b="1" dirty="0" err="1" smtClean="0">
                <a:solidFill>
                  <a:srgbClr val="002060"/>
                </a:solidFill>
              </a:rPr>
              <a:t>Ут</a:t>
            </a:r>
            <a:r>
              <a:rPr lang="ru-RU" sz="4500" b="1" dirty="0" smtClean="0">
                <a:solidFill>
                  <a:srgbClr val="002060"/>
                </a:solidFill>
              </a:rPr>
              <a:t>-ром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4500" b="1" dirty="0" err="1" smtClean="0">
                <a:solidFill>
                  <a:srgbClr val="002060"/>
                </a:solidFill>
              </a:rPr>
              <a:t>Кла-ва</a:t>
            </a:r>
            <a:r>
              <a:rPr lang="ru-RU" sz="4500" b="1" dirty="0" smtClean="0">
                <a:solidFill>
                  <a:srgbClr val="002060"/>
                </a:solidFill>
              </a:rPr>
              <a:t> </a:t>
            </a:r>
            <a:r>
              <a:rPr lang="ru-RU" sz="4500" b="1" dirty="0" err="1" smtClean="0">
                <a:solidFill>
                  <a:srgbClr val="002060"/>
                </a:solidFill>
              </a:rPr>
              <a:t>вста</a:t>
            </a:r>
            <a:r>
              <a:rPr lang="ru-RU" sz="4500" b="1" dirty="0" smtClean="0">
                <a:solidFill>
                  <a:srgbClr val="002060"/>
                </a:solidFill>
              </a:rPr>
              <a:t>-ла </a:t>
            </a:r>
            <a:r>
              <a:rPr lang="ru-RU" sz="4500" b="1" dirty="0" err="1" smtClean="0">
                <a:solidFill>
                  <a:srgbClr val="002060"/>
                </a:solidFill>
              </a:rPr>
              <a:t>ра</a:t>
            </a:r>
            <a:r>
              <a:rPr lang="ru-RU" sz="4500" b="1" dirty="0" smtClean="0">
                <a:solidFill>
                  <a:srgbClr val="002060"/>
                </a:solidFill>
              </a:rPr>
              <a:t>-но </a:t>
            </a:r>
            <a:r>
              <a:rPr lang="ru-RU" sz="4500" b="1" dirty="0" err="1" smtClean="0">
                <a:solidFill>
                  <a:srgbClr val="002060"/>
                </a:solidFill>
              </a:rPr>
              <a:t>ут</a:t>
            </a:r>
            <a:r>
              <a:rPr lang="ru-RU" sz="4500" b="1" dirty="0" smtClean="0">
                <a:solidFill>
                  <a:srgbClr val="002060"/>
                </a:solidFill>
              </a:rPr>
              <a:t>-ром. О-на от-</a:t>
            </a:r>
            <a:r>
              <a:rPr lang="ru-RU" sz="4500" b="1" dirty="0" err="1" smtClean="0">
                <a:solidFill>
                  <a:srgbClr val="002060"/>
                </a:solidFill>
              </a:rPr>
              <a:t>кры</a:t>
            </a:r>
            <a:r>
              <a:rPr lang="ru-RU" sz="4500" b="1" dirty="0" smtClean="0">
                <a:solidFill>
                  <a:srgbClr val="002060"/>
                </a:solidFill>
              </a:rPr>
              <a:t>-ла кран.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4500" b="1" dirty="0" smtClean="0">
                <a:solidFill>
                  <a:srgbClr val="002060"/>
                </a:solidFill>
              </a:rPr>
              <a:t>На </a:t>
            </a:r>
            <a:r>
              <a:rPr lang="ru-RU" sz="4500" b="1" dirty="0" err="1" smtClean="0">
                <a:solidFill>
                  <a:srgbClr val="002060"/>
                </a:solidFill>
              </a:rPr>
              <a:t>пол-ке</a:t>
            </a:r>
            <a:r>
              <a:rPr lang="ru-RU" sz="4500" b="1" dirty="0" smtClean="0">
                <a:solidFill>
                  <a:srgbClr val="002060"/>
                </a:solidFill>
              </a:rPr>
              <a:t> ту-а-лет-но-е мы-</a:t>
            </a:r>
            <a:r>
              <a:rPr lang="ru-RU" sz="4500" b="1" dirty="0" err="1" smtClean="0">
                <a:solidFill>
                  <a:srgbClr val="002060"/>
                </a:solidFill>
              </a:rPr>
              <a:t>ло</a:t>
            </a:r>
            <a:r>
              <a:rPr lang="ru-RU" sz="4500" b="1" dirty="0" smtClean="0">
                <a:solidFill>
                  <a:srgbClr val="002060"/>
                </a:solidFill>
              </a:rPr>
              <a:t>. </a:t>
            </a:r>
            <a:r>
              <a:rPr lang="ru-RU" sz="4500" b="1" dirty="0" err="1" smtClean="0">
                <a:solidFill>
                  <a:srgbClr val="002060"/>
                </a:solidFill>
              </a:rPr>
              <a:t>Кла-ва</a:t>
            </a:r>
            <a:r>
              <a:rPr lang="ru-RU" sz="4500" b="1" dirty="0" smtClean="0">
                <a:solidFill>
                  <a:srgbClr val="002060"/>
                </a:solidFill>
              </a:rPr>
              <a:t> вы-мы-ла </a:t>
            </a:r>
            <a:r>
              <a:rPr lang="ru-RU" sz="4500" b="1" dirty="0" err="1" smtClean="0">
                <a:solidFill>
                  <a:srgbClr val="002060"/>
                </a:solidFill>
              </a:rPr>
              <a:t>ру-ки</a:t>
            </a:r>
            <a:r>
              <a:rPr lang="ru-RU" sz="4500" b="1" dirty="0" smtClean="0">
                <a:solidFill>
                  <a:srgbClr val="002060"/>
                </a:solidFill>
              </a:rPr>
              <a:t> с мы-лом. Кот </a:t>
            </a:r>
            <a:r>
              <a:rPr lang="ru-RU" sz="4500" b="1" dirty="0" err="1" smtClean="0">
                <a:solidFill>
                  <a:srgbClr val="002060"/>
                </a:solidFill>
              </a:rPr>
              <a:t>смот-рел</a:t>
            </a:r>
            <a:r>
              <a:rPr lang="ru-RU" sz="4500" b="1" dirty="0" smtClean="0">
                <a:solidFill>
                  <a:srgbClr val="002060"/>
                </a:solidFill>
              </a:rPr>
              <a:t> на </a:t>
            </a:r>
            <a:r>
              <a:rPr lang="ru-RU" sz="4500" b="1" dirty="0" err="1" smtClean="0">
                <a:solidFill>
                  <a:srgbClr val="002060"/>
                </a:solidFill>
              </a:rPr>
              <a:t>Кла-ву</a:t>
            </a:r>
            <a:r>
              <a:rPr lang="ru-RU" sz="4500" b="1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440384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Мур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-ка</a:t>
            </a:r>
          </a:p>
          <a:p>
            <a:pPr marL="0" indent="0">
              <a:buNone/>
            </a:pP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Ма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ри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-на на-ли-ла 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Мур-ке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мо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ло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-ко в 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мис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-ку.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Кис-кис, вот 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мо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ло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-ко!</a:t>
            </a:r>
          </a:p>
          <a:p>
            <a:pPr marL="0" indent="0">
              <a:buNone/>
            </a:pP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Мур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-ка ла-ка-ла 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мо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</a:rPr>
              <a:t>ло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-ко. 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2683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002060"/>
                </a:solidFill>
              </a:rPr>
              <a:t>Кро</a:t>
            </a:r>
            <a:r>
              <a:rPr lang="ru-RU" sz="4000" b="1" dirty="0" smtClean="0">
                <a:solidFill>
                  <a:srgbClr val="002060"/>
                </a:solidFill>
              </a:rPr>
              <a:t>-ли-</a:t>
            </a:r>
            <a:r>
              <a:rPr lang="ru-RU" sz="4000" b="1" dirty="0" err="1" smtClean="0">
                <a:solidFill>
                  <a:srgbClr val="002060"/>
                </a:solidFill>
              </a:rPr>
              <a:t>ки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В </a:t>
            </a:r>
            <a:r>
              <a:rPr lang="ru-RU" sz="4000" b="1" dirty="0" err="1" smtClean="0">
                <a:solidFill>
                  <a:srgbClr val="002060"/>
                </a:solidFill>
              </a:rPr>
              <a:t>са</a:t>
            </a:r>
            <a:r>
              <a:rPr lang="ru-RU" sz="4000" b="1" dirty="0" smtClean="0">
                <a:solidFill>
                  <a:srgbClr val="002060"/>
                </a:solidFill>
              </a:rPr>
              <a:t>-</a:t>
            </a:r>
            <a:r>
              <a:rPr lang="ru-RU" sz="4000" b="1" dirty="0" err="1" smtClean="0">
                <a:solidFill>
                  <a:srgbClr val="002060"/>
                </a:solidFill>
              </a:rPr>
              <a:t>ра</a:t>
            </a:r>
            <a:r>
              <a:rPr lang="ru-RU" sz="4000" b="1" dirty="0" smtClean="0">
                <a:solidFill>
                  <a:srgbClr val="002060"/>
                </a:solidFill>
              </a:rPr>
              <a:t>-е у Мак-си-</a:t>
            </a:r>
            <a:r>
              <a:rPr lang="ru-RU" sz="4000" b="1" dirty="0" err="1" smtClean="0">
                <a:solidFill>
                  <a:srgbClr val="002060"/>
                </a:solidFill>
              </a:rPr>
              <a:t>ма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клет</a:t>
            </a:r>
            <a:r>
              <a:rPr lang="ru-RU" sz="4000" b="1" dirty="0" smtClean="0">
                <a:solidFill>
                  <a:srgbClr val="002060"/>
                </a:solidFill>
              </a:rPr>
              <a:t>-ка. В </a:t>
            </a:r>
            <a:r>
              <a:rPr lang="ru-RU" sz="4000" b="1" dirty="0" err="1" smtClean="0">
                <a:solidFill>
                  <a:srgbClr val="002060"/>
                </a:solidFill>
              </a:rPr>
              <a:t>клет-ке</a:t>
            </a:r>
            <a:r>
              <a:rPr lang="ru-RU" sz="4000" b="1" dirty="0" smtClean="0">
                <a:solidFill>
                  <a:srgbClr val="002060"/>
                </a:solidFill>
              </a:rPr>
              <a:t> се-</a:t>
            </a:r>
            <a:r>
              <a:rPr lang="ru-RU" sz="4000" b="1" dirty="0" err="1" smtClean="0">
                <a:solidFill>
                  <a:srgbClr val="002060"/>
                </a:solidFill>
              </a:rPr>
              <a:t>ры</a:t>
            </a:r>
            <a:r>
              <a:rPr lang="ru-RU" sz="4000" b="1" dirty="0" smtClean="0">
                <a:solidFill>
                  <a:srgbClr val="002060"/>
                </a:solidFill>
              </a:rPr>
              <a:t>-е </a:t>
            </a:r>
            <a:r>
              <a:rPr lang="ru-RU" sz="4000" b="1" dirty="0" err="1" smtClean="0">
                <a:solidFill>
                  <a:srgbClr val="002060"/>
                </a:solidFill>
              </a:rPr>
              <a:t>кро</a:t>
            </a:r>
            <a:r>
              <a:rPr lang="ru-RU" sz="4000" b="1" dirty="0" smtClean="0">
                <a:solidFill>
                  <a:srgbClr val="002060"/>
                </a:solidFill>
              </a:rPr>
              <a:t>-ли-</a:t>
            </a:r>
            <a:r>
              <a:rPr lang="ru-RU" sz="4000" b="1" dirty="0" err="1" smtClean="0">
                <a:solidFill>
                  <a:srgbClr val="002060"/>
                </a:solidFill>
              </a:rPr>
              <a:t>ки</a:t>
            </a:r>
            <a:r>
              <a:rPr lang="ru-RU" sz="4000" b="1" dirty="0" smtClean="0">
                <a:solidFill>
                  <a:srgbClr val="002060"/>
                </a:solidFill>
              </a:rPr>
              <a:t>. Мак-сим </a:t>
            </a:r>
            <a:r>
              <a:rPr lang="ru-RU" sz="4000" b="1" dirty="0" err="1" smtClean="0">
                <a:solidFill>
                  <a:srgbClr val="002060"/>
                </a:solidFill>
              </a:rPr>
              <a:t>кор</a:t>
            </a:r>
            <a:r>
              <a:rPr lang="ru-RU" sz="4000" b="1" dirty="0" smtClean="0">
                <a:solidFill>
                  <a:srgbClr val="002060"/>
                </a:solidFill>
              </a:rPr>
              <a:t>-мил </a:t>
            </a:r>
            <a:r>
              <a:rPr lang="ru-RU" sz="4000" b="1" dirty="0" err="1" smtClean="0">
                <a:solidFill>
                  <a:srgbClr val="002060"/>
                </a:solidFill>
              </a:rPr>
              <a:t>кро</a:t>
            </a:r>
            <a:r>
              <a:rPr lang="ru-RU" sz="4000" b="1" dirty="0" smtClean="0">
                <a:solidFill>
                  <a:srgbClr val="002060"/>
                </a:solidFill>
              </a:rPr>
              <a:t>-ли-ков. О-ко-</a:t>
            </a:r>
            <a:r>
              <a:rPr lang="ru-RU" sz="4000" b="1" dirty="0" err="1" smtClean="0">
                <a:solidFill>
                  <a:srgbClr val="002060"/>
                </a:solidFill>
              </a:rPr>
              <a:t>ло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клет-ки</a:t>
            </a:r>
            <a:r>
              <a:rPr lang="ru-RU" sz="4000" b="1" dirty="0" smtClean="0">
                <a:solidFill>
                  <a:srgbClr val="002060"/>
                </a:solidFill>
              </a:rPr>
              <a:t> корм</a:t>
            </a:r>
            <a:r>
              <a:rPr lang="en-US" sz="4000" b="1" dirty="0" smtClean="0">
                <a:solidFill>
                  <a:srgbClr val="002060"/>
                </a:solidFill>
              </a:rPr>
              <a:t>:</a:t>
            </a:r>
            <a:r>
              <a:rPr lang="ru-RU" sz="4000" b="1" dirty="0" smtClean="0">
                <a:solidFill>
                  <a:srgbClr val="002060"/>
                </a:solidFill>
              </a:rPr>
              <a:t> ка-</a:t>
            </a:r>
            <a:r>
              <a:rPr lang="ru-RU" sz="4000" b="1" dirty="0" err="1" smtClean="0">
                <a:solidFill>
                  <a:srgbClr val="002060"/>
                </a:solidFill>
              </a:rPr>
              <a:t>пус</a:t>
            </a:r>
            <a:r>
              <a:rPr lang="ru-RU" sz="4000" b="1" dirty="0" smtClean="0">
                <a:solidFill>
                  <a:srgbClr val="002060"/>
                </a:solidFill>
              </a:rPr>
              <a:t>-та, мор-ков-ка, </a:t>
            </a:r>
            <a:r>
              <a:rPr lang="ru-RU" sz="4000" b="1" dirty="0" err="1" smtClean="0">
                <a:solidFill>
                  <a:srgbClr val="002060"/>
                </a:solidFill>
              </a:rPr>
              <a:t>кле</a:t>
            </a:r>
            <a:r>
              <a:rPr lang="ru-RU" sz="4000" b="1" dirty="0" smtClean="0">
                <a:solidFill>
                  <a:srgbClr val="002060"/>
                </a:solidFill>
              </a:rPr>
              <a:t>-вер. </a:t>
            </a:r>
            <a:r>
              <a:rPr lang="ru-RU" sz="4000" b="1" dirty="0" err="1" smtClean="0">
                <a:solidFill>
                  <a:srgbClr val="002060"/>
                </a:solidFill>
              </a:rPr>
              <a:t>По-том</a:t>
            </a:r>
            <a:r>
              <a:rPr lang="ru-RU" sz="4000" b="1" dirty="0" smtClean="0">
                <a:solidFill>
                  <a:srgbClr val="002060"/>
                </a:solidFill>
              </a:rPr>
              <a:t> И-</a:t>
            </a:r>
            <a:r>
              <a:rPr lang="ru-RU" sz="4000" b="1" dirty="0" err="1" smtClean="0">
                <a:solidFill>
                  <a:srgbClr val="002060"/>
                </a:solidFill>
              </a:rPr>
              <a:t>ра</a:t>
            </a:r>
            <a:r>
              <a:rPr lang="ru-RU" sz="4000" b="1" dirty="0" smtClean="0">
                <a:solidFill>
                  <a:srgbClr val="002060"/>
                </a:solidFill>
              </a:rPr>
              <a:t>, </a:t>
            </a:r>
            <a:r>
              <a:rPr lang="ru-RU" sz="4000" b="1" dirty="0" err="1" smtClean="0">
                <a:solidFill>
                  <a:srgbClr val="002060"/>
                </a:solidFill>
              </a:rPr>
              <a:t>сес-тра</a:t>
            </a:r>
            <a:r>
              <a:rPr lang="ru-RU" sz="4000" b="1" dirty="0" smtClean="0">
                <a:solidFill>
                  <a:srgbClr val="002060"/>
                </a:solidFill>
              </a:rPr>
              <a:t> Мак-си-</a:t>
            </a:r>
            <a:r>
              <a:rPr lang="ru-RU" sz="4000" b="1" dirty="0" err="1" smtClean="0">
                <a:solidFill>
                  <a:srgbClr val="002060"/>
                </a:solidFill>
              </a:rPr>
              <a:t>ма</a:t>
            </a:r>
            <a:r>
              <a:rPr lang="ru-RU" sz="4000" b="1" dirty="0" smtClean="0">
                <a:solidFill>
                  <a:srgbClr val="002060"/>
                </a:solidFill>
              </a:rPr>
              <a:t>, от-</a:t>
            </a:r>
            <a:r>
              <a:rPr lang="ru-RU" sz="4000" b="1" dirty="0" err="1" smtClean="0">
                <a:solidFill>
                  <a:srgbClr val="002060"/>
                </a:solidFill>
              </a:rPr>
              <a:t>кры</a:t>
            </a:r>
            <a:r>
              <a:rPr lang="ru-RU" sz="4000" b="1" dirty="0" smtClean="0">
                <a:solidFill>
                  <a:srgbClr val="002060"/>
                </a:solidFill>
              </a:rPr>
              <a:t>-ла кран и на-по-и-ла </a:t>
            </a:r>
            <a:r>
              <a:rPr lang="ru-RU" sz="4000" b="1" dirty="0" err="1" smtClean="0">
                <a:solidFill>
                  <a:srgbClr val="002060"/>
                </a:solidFill>
              </a:rPr>
              <a:t>кро</a:t>
            </a:r>
            <a:r>
              <a:rPr lang="ru-RU" sz="4000" b="1" smtClean="0">
                <a:solidFill>
                  <a:srgbClr val="002060"/>
                </a:solidFill>
              </a:rPr>
              <a:t>-ли-ков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982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А </a:t>
            </a:r>
            <a:r>
              <a:rPr lang="ru-RU" sz="6000" b="1" dirty="0" err="1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rgbClr val="FF0000"/>
                </a:solidFill>
              </a:rPr>
              <a:t>, О </a:t>
            </a:r>
            <a:r>
              <a:rPr lang="ru-RU" sz="6000" b="1" dirty="0" err="1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rgbClr val="FF0000"/>
                </a:solidFill>
              </a:rPr>
              <a:t>, У </a:t>
            </a:r>
            <a:r>
              <a:rPr lang="ru-RU" sz="6000" b="1" dirty="0" err="1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rgbClr val="FF0000"/>
                </a:solidFill>
              </a:rPr>
              <a:t>, И </a:t>
            </a:r>
            <a:r>
              <a:rPr lang="ru-RU" sz="6000" b="1" dirty="0" err="1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>
                <a:solidFill>
                  <a:srgbClr val="FF0000"/>
                </a:solidFill>
              </a:rPr>
              <a:t>, ы, Е </a:t>
            </a:r>
            <a:r>
              <a:rPr lang="ru-RU" sz="6000" b="1" dirty="0" err="1" smtClean="0">
                <a:solidFill>
                  <a:srgbClr val="FF0000"/>
                </a:solidFill>
              </a:rPr>
              <a:t>е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chemeClr val="tx2"/>
                </a:solidFill>
              </a:rPr>
              <a:t>Н </a:t>
            </a:r>
            <a:r>
              <a:rPr lang="ru-RU" sz="6000" b="1" dirty="0" err="1" smtClean="0">
                <a:solidFill>
                  <a:schemeClr val="tx2"/>
                </a:solidFill>
              </a:rPr>
              <a:t>н</a:t>
            </a:r>
            <a:r>
              <a:rPr lang="ru-RU" sz="6000" b="1" dirty="0" smtClean="0">
                <a:solidFill>
                  <a:schemeClr val="tx2"/>
                </a:solidFill>
              </a:rPr>
              <a:t>, </a:t>
            </a:r>
            <a:r>
              <a:rPr lang="ru-RU" sz="6000" b="1" dirty="0">
                <a:solidFill>
                  <a:schemeClr val="tx2"/>
                </a:solidFill>
              </a:rPr>
              <a:t>С </a:t>
            </a:r>
            <a:r>
              <a:rPr lang="ru-RU" sz="6000" b="1" dirty="0" err="1" smtClean="0">
                <a:solidFill>
                  <a:schemeClr val="tx2"/>
                </a:solidFill>
              </a:rPr>
              <a:t>с</a:t>
            </a:r>
            <a:r>
              <a:rPr lang="ru-RU" sz="6000" b="1" dirty="0" smtClean="0">
                <a:solidFill>
                  <a:schemeClr val="tx2"/>
                </a:solidFill>
              </a:rPr>
              <a:t>, К </a:t>
            </a:r>
            <a:r>
              <a:rPr lang="ru-RU" sz="6000" b="1" dirty="0" err="1" smtClean="0">
                <a:solidFill>
                  <a:schemeClr val="tx2"/>
                </a:solidFill>
              </a:rPr>
              <a:t>к</a:t>
            </a:r>
            <a:r>
              <a:rPr lang="ru-RU" sz="6000" b="1" dirty="0" smtClean="0">
                <a:solidFill>
                  <a:schemeClr val="tx2"/>
                </a:solidFill>
              </a:rPr>
              <a:t>, Т </a:t>
            </a:r>
            <a:r>
              <a:rPr lang="ru-RU" sz="6000" b="1" dirty="0" err="1" smtClean="0">
                <a:solidFill>
                  <a:schemeClr val="tx2"/>
                </a:solidFill>
              </a:rPr>
              <a:t>т</a:t>
            </a:r>
            <a:r>
              <a:rPr lang="ru-RU" sz="6000" b="1" dirty="0" smtClean="0">
                <a:solidFill>
                  <a:schemeClr val="tx2"/>
                </a:solidFill>
              </a:rPr>
              <a:t>, Л </a:t>
            </a:r>
            <a:r>
              <a:rPr lang="ru-RU" sz="6000" b="1" dirty="0" err="1" smtClean="0">
                <a:solidFill>
                  <a:schemeClr val="tx2"/>
                </a:solidFill>
              </a:rPr>
              <a:t>л</a:t>
            </a:r>
            <a:r>
              <a:rPr lang="ru-RU" sz="6000" b="1" dirty="0" smtClean="0">
                <a:solidFill>
                  <a:schemeClr val="tx2"/>
                </a:solidFill>
              </a:rPr>
              <a:t>, Р </a:t>
            </a:r>
            <a:r>
              <a:rPr lang="ru-RU" sz="6000" b="1" dirty="0" err="1" smtClean="0">
                <a:solidFill>
                  <a:schemeClr val="tx2"/>
                </a:solidFill>
              </a:rPr>
              <a:t>р</a:t>
            </a:r>
            <a:r>
              <a:rPr lang="ru-RU" sz="6000" b="1" dirty="0" smtClean="0">
                <a:solidFill>
                  <a:schemeClr val="tx2"/>
                </a:solidFill>
              </a:rPr>
              <a:t>, В </a:t>
            </a:r>
            <a:r>
              <a:rPr lang="ru-RU" sz="6000" b="1" dirty="0" err="1" smtClean="0">
                <a:solidFill>
                  <a:schemeClr val="tx2"/>
                </a:solidFill>
              </a:rPr>
              <a:t>в</a:t>
            </a:r>
            <a:r>
              <a:rPr lang="ru-RU" sz="6000" b="1" dirty="0" smtClean="0">
                <a:solidFill>
                  <a:schemeClr val="tx2"/>
                </a:solidFill>
              </a:rPr>
              <a:t>, П </a:t>
            </a:r>
            <a:r>
              <a:rPr lang="ru-RU" sz="6000" b="1" dirty="0" err="1" smtClean="0">
                <a:solidFill>
                  <a:schemeClr val="tx2"/>
                </a:solidFill>
              </a:rPr>
              <a:t>п</a:t>
            </a:r>
            <a:r>
              <a:rPr lang="ru-RU" sz="6000" b="1" dirty="0" smtClean="0">
                <a:solidFill>
                  <a:schemeClr val="tx2"/>
                </a:solidFill>
              </a:rPr>
              <a:t>, М </a:t>
            </a:r>
            <a:r>
              <a:rPr lang="ru-RU" sz="6000" b="1" dirty="0" err="1" smtClean="0">
                <a:solidFill>
                  <a:schemeClr val="tx2"/>
                </a:solidFill>
              </a:rPr>
              <a:t>м</a:t>
            </a:r>
            <a:r>
              <a:rPr lang="ru-RU" sz="6000" b="1" dirty="0" smtClean="0">
                <a:solidFill>
                  <a:schemeClr val="tx2"/>
                </a:solidFill>
              </a:rPr>
              <a:t>, З </a:t>
            </a:r>
            <a:r>
              <a:rPr lang="ru-RU" sz="6000" b="1" dirty="0" err="1" smtClean="0">
                <a:solidFill>
                  <a:schemeClr val="tx2"/>
                </a:solidFill>
              </a:rPr>
              <a:t>з</a:t>
            </a:r>
            <a:endParaRPr lang="ru-RU" sz="6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43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000" b="1" dirty="0" smtClean="0">
                <a:solidFill>
                  <a:srgbClr val="FF0000"/>
                </a:solidFill>
              </a:rPr>
              <a:t>Аз   за   </a:t>
            </a:r>
            <a:r>
              <a:rPr lang="ru-RU" sz="5000" b="1" dirty="0" err="1" smtClean="0">
                <a:solidFill>
                  <a:srgbClr val="FF0000"/>
                </a:solidFill>
              </a:rPr>
              <a:t>оз</a:t>
            </a:r>
            <a:r>
              <a:rPr lang="ru-RU" sz="5000" b="1" dirty="0" smtClean="0">
                <a:solidFill>
                  <a:srgbClr val="FF0000"/>
                </a:solidFill>
              </a:rPr>
              <a:t>   </a:t>
            </a:r>
            <a:r>
              <a:rPr lang="ru-RU" sz="5000" b="1" dirty="0" err="1" smtClean="0">
                <a:solidFill>
                  <a:srgbClr val="FF0000"/>
                </a:solidFill>
              </a:rPr>
              <a:t>зо</a:t>
            </a:r>
            <a:r>
              <a:rPr lang="ru-RU" sz="5000" b="1" dirty="0" smtClean="0">
                <a:solidFill>
                  <a:srgbClr val="FF0000"/>
                </a:solidFill>
              </a:rPr>
              <a:t>   </a:t>
            </a:r>
            <a:r>
              <a:rPr lang="ru-RU" sz="5000" b="1" dirty="0" err="1" smtClean="0">
                <a:solidFill>
                  <a:srgbClr val="FF0000"/>
                </a:solidFill>
              </a:rPr>
              <a:t>зи</a:t>
            </a:r>
            <a:r>
              <a:rPr lang="ru-RU" sz="5000" b="1" dirty="0" smtClean="0">
                <a:solidFill>
                  <a:srgbClr val="FF0000"/>
                </a:solidFill>
              </a:rPr>
              <a:t>   из   </a:t>
            </a:r>
            <a:r>
              <a:rPr lang="ru-RU" sz="5000" b="1" dirty="0" err="1" smtClean="0">
                <a:solidFill>
                  <a:srgbClr val="FF0000"/>
                </a:solidFill>
              </a:rPr>
              <a:t>зин</a:t>
            </a:r>
            <a:endParaRPr lang="ru-RU" sz="5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5000" b="1" dirty="0" smtClean="0">
                <a:solidFill>
                  <a:srgbClr val="FF0000"/>
                </a:solidFill>
              </a:rPr>
              <a:t>За  </a:t>
            </a:r>
            <a:r>
              <a:rPr lang="ru-RU" sz="5000" b="1" dirty="0" err="1" smtClean="0">
                <a:solidFill>
                  <a:srgbClr val="FF0000"/>
                </a:solidFill>
              </a:rPr>
              <a:t>зо</a:t>
            </a:r>
            <a:r>
              <a:rPr lang="ru-RU" sz="5000" b="1" dirty="0" smtClean="0">
                <a:solidFill>
                  <a:srgbClr val="FF0000"/>
                </a:solidFill>
              </a:rPr>
              <a:t>  </a:t>
            </a:r>
            <a:r>
              <a:rPr lang="ru-RU" sz="5000" b="1" dirty="0" err="1" smtClean="0">
                <a:solidFill>
                  <a:srgbClr val="FF0000"/>
                </a:solidFill>
              </a:rPr>
              <a:t>зу</a:t>
            </a:r>
            <a:r>
              <a:rPr lang="ru-RU" sz="5000" b="1" dirty="0" smtClean="0">
                <a:solidFill>
                  <a:srgbClr val="FF0000"/>
                </a:solidFill>
              </a:rPr>
              <a:t>  </a:t>
            </a:r>
            <a:r>
              <a:rPr lang="ru-RU" sz="5000" b="1" dirty="0" err="1" smtClean="0">
                <a:solidFill>
                  <a:srgbClr val="FF0000"/>
                </a:solidFill>
              </a:rPr>
              <a:t>зи</a:t>
            </a:r>
            <a:r>
              <a:rPr lang="ru-RU" sz="5000" b="1" dirty="0" smtClean="0">
                <a:solidFill>
                  <a:srgbClr val="FF0000"/>
                </a:solidFill>
              </a:rPr>
              <a:t>  </a:t>
            </a:r>
            <a:r>
              <a:rPr lang="ru-RU" sz="5000" b="1" dirty="0" err="1" smtClean="0">
                <a:solidFill>
                  <a:srgbClr val="FF0000"/>
                </a:solidFill>
              </a:rPr>
              <a:t>зе</a:t>
            </a:r>
            <a:r>
              <a:rPr lang="ru-RU" sz="5000" b="1" dirty="0" smtClean="0">
                <a:solidFill>
                  <a:srgbClr val="FF0000"/>
                </a:solidFill>
              </a:rPr>
              <a:t>  за  </a:t>
            </a:r>
            <a:r>
              <a:rPr lang="ru-RU" sz="5000" b="1" dirty="0" err="1" smtClean="0">
                <a:solidFill>
                  <a:srgbClr val="FF0000"/>
                </a:solidFill>
              </a:rPr>
              <a:t>зо</a:t>
            </a:r>
            <a:r>
              <a:rPr lang="ru-RU" sz="5000" b="1" dirty="0" smtClean="0">
                <a:solidFill>
                  <a:srgbClr val="FF0000"/>
                </a:solidFill>
              </a:rPr>
              <a:t>  за  </a:t>
            </a:r>
            <a:r>
              <a:rPr lang="ru-RU" sz="5000" b="1" dirty="0" err="1" smtClean="0">
                <a:solidFill>
                  <a:srgbClr val="FF0000"/>
                </a:solidFill>
              </a:rPr>
              <a:t>зы</a:t>
            </a:r>
            <a:r>
              <a:rPr lang="ru-RU" sz="5000" b="1" dirty="0" smtClean="0">
                <a:solidFill>
                  <a:srgbClr val="FF0000"/>
                </a:solidFill>
              </a:rPr>
              <a:t> </a:t>
            </a:r>
            <a:r>
              <a:rPr lang="ru-RU" sz="5000" b="1" dirty="0" smtClean="0"/>
              <a:t>  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Зина  зима  заноза  </a:t>
            </a:r>
          </a:p>
          <a:p>
            <a:pPr marL="0" indent="0">
              <a:buNone/>
            </a:pPr>
            <a:r>
              <a:rPr lang="ru-RU" sz="5000" b="1" dirty="0" err="1" smtClean="0">
                <a:solidFill>
                  <a:srgbClr val="00B050"/>
                </a:solidFill>
              </a:rPr>
              <a:t>зип</a:t>
            </a:r>
            <a:r>
              <a:rPr lang="ru-RU" sz="5000" b="1" dirty="0" smtClean="0">
                <a:solidFill>
                  <a:srgbClr val="00B050"/>
                </a:solidFill>
              </a:rPr>
              <a:t>  зипун  вози  мимоза </a:t>
            </a:r>
          </a:p>
          <a:p>
            <a:pPr marL="0" indent="0">
              <a:buNone/>
            </a:pPr>
            <a:r>
              <a:rPr lang="ru-RU" sz="5000" b="1" dirty="0" err="1" smtClean="0">
                <a:solidFill>
                  <a:srgbClr val="00B050"/>
                </a:solidFill>
              </a:rPr>
              <a:t>зер</a:t>
            </a:r>
            <a:r>
              <a:rPr lang="ru-RU" sz="5000" b="1" dirty="0" smtClean="0">
                <a:solidFill>
                  <a:srgbClr val="00B050"/>
                </a:solidFill>
              </a:rPr>
              <a:t>  зерно  мази  узелок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89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Составить новые слова</a:t>
            </a:r>
            <a:endParaRPr lang="ru-RU" sz="2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0000" b="1" dirty="0" smtClean="0">
                <a:solidFill>
                  <a:srgbClr val="002060"/>
                </a:solidFill>
              </a:rPr>
              <a:t>С т р е к о з а</a:t>
            </a:r>
            <a:endParaRPr lang="ru-RU" sz="10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68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-99392"/>
            <a:ext cx="8928992" cy="6840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500" b="1" dirty="0" err="1" smtClean="0">
                <a:solidFill>
                  <a:srgbClr val="002060"/>
                </a:solidFill>
              </a:rPr>
              <a:t>Ско-ро</a:t>
            </a:r>
            <a:r>
              <a:rPr lang="ru-RU" sz="3500" b="1" dirty="0" smtClean="0">
                <a:solidFill>
                  <a:srgbClr val="002060"/>
                </a:solidFill>
              </a:rPr>
              <a:t>  мы  </a:t>
            </a:r>
            <a:r>
              <a:rPr lang="ru-RU" sz="3500" b="1" dirty="0" err="1" smtClean="0">
                <a:solidFill>
                  <a:srgbClr val="002060"/>
                </a:solidFill>
              </a:rPr>
              <a:t>по-се-тим</a:t>
            </a:r>
            <a:r>
              <a:rPr lang="ru-RU" sz="3500" b="1" dirty="0" smtClean="0">
                <a:solidFill>
                  <a:srgbClr val="002060"/>
                </a:solidFill>
              </a:rPr>
              <a:t>  </a:t>
            </a:r>
            <a:r>
              <a:rPr lang="ru-RU" sz="3500" b="1" dirty="0" err="1" smtClean="0">
                <a:solidFill>
                  <a:srgbClr val="002060"/>
                </a:solidFill>
              </a:rPr>
              <a:t>зо</a:t>
            </a:r>
            <a:r>
              <a:rPr lang="ru-RU" sz="3500" b="1" dirty="0" smtClean="0">
                <a:solidFill>
                  <a:srgbClr val="002060"/>
                </a:solidFill>
              </a:rPr>
              <a:t>-о-парк.  А </a:t>
            </a:r>
            <a:r>
              <a:rPr lang="ru-RU" sz="3500" b="1" dirty="0" err="1" smtClean="0">
                <a:solidFill>
                  <a:srgbClr val="002060"/>
                </a:solidFill>
              </a:rPr>
              <a:t>по-ка</a:t>
            </a:r>
            <a:r>
              <a:rPr lang="ru-RU" sz="3500" b="1" dirty="0" smtClean="0">
                <a:solidFill>
                  <a:srgbClr val="002060"/>
                </a:solidFill>
              </a:rPr>
              <a:t> Ан-на  И-</a:t>
            </a:r>
            <a:r>
              <a:rPr lang="ru-RU" sz="3500" b="1" dirty="0" err="1" smtClean="0">
                <a:solidFill>
                  <a:srgbClr val="002060"/>
                </a:solidFill>
              </a:rPr>
              <a:t>ва</a:t>
            </a:r>
            <a:r>
              <a:rPr lang="ru-RU" sz="3500" b="1" dirty="0" smtClean="0">
                <a:solidFill>
                  <a:srgbClr val="002060"/>
                </a:solidFill>
              </a:rPr>
              <a:t>-нов-на  рас-</a:t>
            </a:r>
            <a:r>
              <a:rPr lang="ru-RU" sz="3500" b="1" dirty="0" err="1" smtClean="0">
                <a:solidFill>
                  <a:srgbClr val="002060"/>
                </a:solidFill>
              </a:rPr>
              <a:t>ска</a:t>
            </a:r>
            <a:r>
              <a:rPr lang="ru-RU" sz="3500" b="1" dirty="0" smtClean="0">
                <a:solidFill>
                  <a:srgbClr val="002060"/>
                </a:solidFill>
              </a:rPr>
              <a:t>-за-ла  нам  о       е-но-те  и  степ-ном  вол-</a:t>
            </a:r>
            <a:r>
              <a:rPr lang="ru-RU" sz="3500" b="1" dirty="0" err="1" smtClean="0">
                <a:solidFill>
                  <a:srgbClr val="002060"/>
                </a:solidFill>
              </a:rPr>
              <a:t>ке</a:t>
            </a:r>
            <a:r>
              <a:rPr lang="ru-RU" sz="3500" b="1" dirty="0" smtClean="0">
                <a:solidFill>
                  <a:srgbClr val="002060"/>
                </a:solidFill>
              </a:rPr>
              <a:t>.  В </a:t>
            </a:r>
            <a:r>
              <a:rPr lang="ru-RU" sz="3500" b="1" dirty="0" err="1" smtClean="0">
                <a:solidFill>
                  <a:srgbClr val="002060"/>
                </a:solidFill>
              </a:rPr>
              <a:t>зо</a:t>
            </a:r>
            <a:r>
              <a:rPr lang="ru-RU" sz="3500" b="1" dirty="0" smtClean="0">
                <a:solidFill>
                  <a:srgbClr val="002060"/>
                </a:solidFill>
              </a:rPr>
              <a:t>-о-пар-</a:t>
            </a:r>
            <a:r>
              <a:rPr lang="ru-RU" sz="3500" b="1" dirty="0" err="1" smtClean="0">
                <a:solidFill>
                  <a:srgbClr val="002060"/>
                </a:solidFill>
              </a:rPr>
              <a:t>ке</a:t>
            </a:r>
            <a:r>
              <a:rPr lang="ru-RU" sz="3500" b="1" dirty="0" smtClean="0">
                <a:solidFill>
                  <a:srgbClr val="002060"/>
                </a:solidFill>
              </a:rPr>
              <a:t> раз-</a:t>
            </a:r>
            <a:r>
              <a:rPr lang="ru-RU" sz="3500" b="1" dirty="0" err="1" smtClean="0">
                <a:solidFill>
                  <a:srgbClr val="002060"/>
                </a:solidFill>
              </a:rPr>
              <a:t>ны</a:t>
            </a:r>
            <a:r>
              <a:rPr lang="ru-RU" sz="3500" b="1" dirty="0" smtClean="0">
                <a:solidFill>
                  <a:srgbClr val="002060"/>
                </a:solidFill>
              </a:rPr>
              <a:t>-е  </a:t>
            </a:r>
            <a:r>
              <a:rPr lang="ru-RU" sz="3500" b="1" dirty="0" err="1" smtClean="0">
                <a:solidFill>
                  <a:srgbClr val="002060"/>
                </a:solidFill>
              </a:rPr>
              <a:t>зве-ри</a:t>
            </a:r>
            <a:r>
              <a:rPr lang="ru-RU" sz="3500" b="1" dirty="0" smtClean="0">
                <a:solidFill>
                  <a:srgbClr val="002060"/>
                </a:solidFill>
              </a:rPr>
              <a:t>.  Вот  за  за-</a:t>
            </a:r>
            <a:r>
              <a:rPr lang="ru-RU" sz="3500" b="1" dirty="0" err="1" smtClean="0">
                <a:solidFill>
                  <a:srgbClr val="002060"/>
                </a:solidFill>
              </a:rPr>
              <a:t>бо</a:t>
            </a:r>
            <a:r>
              <a:rPr lang="ru-RU" sz="3500" b="1" dirty="0" smtClean="0">
                <a:solidFill>
                  <a:srgbClr val="002060"/>
                </a:solidFill>
              </a:rPr>
              <a:t>-ром  лев.  Мы  </a:t>
            </a:r>
            <a:r>
              <a:rPr lang="ru-RU" sz="3500" b="1" dirty="0" err="1" smtClean="0">
                <a:solidFill>
                  <a:srgbClr val="002060"/>
                </a:solidFill>
              </a:rPr>
              <a:t>сра-зу</a:t>
            </a:r>
            <a:r>
              <a:rPr lang="ru-RU" sz="3500" b="1" dirty="0" smtClean="0">
                <a:solidFill>
                  <a:srgbClr val="002060"/>
                </a:solidFill>
              </a:rPr>
              <a:t>  уз-на-ли  </a:t>
            </a:r>
            <a:r>
              <a:rPr lang="ru-RU" sz="3500" b="1" dirty="0" err="1" smtClean="0">
                <a:solidFill>
                  <a:srgbClr val="002060"/>
                </a:solidFill>
              </a:rPr>
              <a:t>сло</a:t>
            </a:r>
            <a:r>
              <a:rPr lang="ru-RU" sz="3500" b="1" dirty="0" smtClean="0">
                <a:solidFill>
                  <a:srgbClr val="002060"/>
                </a:solidFill>
              </a:rPr>
              <a:t>-на. «</a:t>
            </a:r>
            <a:r>
              <a:rPr lang="ru-RU" sz="3500" b="1" dirty="0" err="1" smtClean="0">
                <a:solidFill>
                  <a:srgbClr val="002060"/>
                </a:solidFill>
              </a:rPr>
              <a:t>Смо</a:t>
            </a:r>
            <a:r>
              <a:rPr lang="ru-RU" sz="3500" b="1" dirty="0" smtClean="0">
                <a:solidFill>
                  <a:srgbClr val="002060"/>
                </a:solidFill>
              </a:rPr>
              <a:t>-три-те, </a:t>
            </a:r>
            <a:r>
              <a:rPr lang="ru-RU" sz="3500" b="1" dirty="0" err="1" smtClean="0">
                <a:solidFill>
                  <a:srgbClr val="002060"/>
                </a:solidFill>
              </a:rPr>
              <a:t>смо</a:t>
            </a:r>
            <a:r>
              <a:rPr lang="ru-RU" sz="3500" b="1" dirty="0" smtClean="0">
                <a:solidFill>
                  <a:srgbClr val="002060"/>
                </a:solidFill>
              </a:rPr>
              <a:t>-три-те! – крик-ну-ла </a:t>
            </a:r>
            <a:r>
              <a:rPr lang="ru-RU" sz="3500" b="1" dirty="0" err="1" smtClean="0">
                <a:solidFill>
                  <a:srgbClr val="002060"/>
                </a:solidFill>
              </a:rPr>
              <a:t>Зи</a:t>
            </a:r>
            <a:r>
              <a:rPr lang="ru-RU" sz="3500" b="1" dirty="0" smtClean="0">
                <a:solidFill>
                  <a:srgbClr val="002060"/>
                </a:solidFill>
              </a:rPr>
              <a:t>-на. – Вот он слон. Он сто-</a:t>
            </a:r>
            <a:r>
              <a:rPr lang="ru-RU" sz="3500" b="1" dirty="0" err="1" smtClean="0">
                <a:solidFill>
                  <a:srgbClr val="002060"/>
                </a:solidFill>
              </a:rPr>
              <a:t>ит</a:t>
            </a:r>
            <a:r>
              <a:rPr lang="ru-RU" sz="3500" b="1" dirty="0" smtClean="0">
                <a:solidFill>
                  <a:srgbClr val="002060"/>
                </a:solidFill>
              </a:rPr>
              <a:t> и </a:t>
            </a:r>
            <a:r>
              <a:rPr lang="ru-RU" sz="3500" b="1" dirty="0" err="1" smtClean="0">
                <a:solidFill>
                  <a:srgbClr val="002060"/>
                </a:solidFill>
              </a:rPr>
              <a:t>по-сы-па-ет</a:t>
            </a:r>
            <a:r>
              <a:rPr lang="ru-RU" sz="3500" b="1" dirty="0" smtClean="0">
                <a:solidFill>
                  <a:srgbClr val="002060"/>
                </a:solidFill>
              </a:rPr>
              <a:t> пес-ком       спи-ну!». В </a:t>
            </a:r>
            <a:r>
              <a:rPr lang="ru-RU" sz="3500" b="1" dirty="0" err="1" smtClean="0">
                <a:solidFill>
                  <a:srgbClr val="002060"/>
                </a:solidFill>
              </a:rPr>
              <a:t>зо</a:t>
            </a:r>
            <a:r>
              <a:rPr lang="ru-RU" sz="3500" b="1" dirty="0" smtClean="0">
                <a:solidFill>
                  <a:srgbClr val="002060"/>
                </a:solidFill>
              </a:rPr>
              <a:t>-о-пар-</a:t>
            </a:r>
            <a:r>
              <a:rPr lang="ru-RU" sz="3500" b="1" dirty="0" err="1" smtClean="0">
                <a:solidFill>
                  <a:srgbClr val="002060"/>
                </a:solidFill>
              </a:rPr>
              <a:t>ке</a:t>
            </a:r>
            <a:r>
              <a:rPr lang="ru-RU" sz="3500" b="1" dirty="0" smtClean="0">
                <a:solidFill>
                  <a:srgbClr val="002060"/>
                </a:solidFill>
              </a:rPr>
              <a:t>  </a:t>
            </a:r>
            <a:r>
              <a:rPr lang="ru-RU" sz="3500" b="1" dirty="0" err="1" smtClean="0">
                <a:solidFill>
                  <a:srgbClr val="002060"/>
                </a:solidFill>
              </a:rPr>
              <a:t>ак</a:t>
            </a:r>
            <a:r>
              <a:rPr lang="ru-RU" sz="3500" b="1" dirty="0" smtClean="0">
                <a:solidFill>
                  <a:srgbClr val="002060"/>
                </a:solidFill>
              </a:rPr>
              <a:t>-</a:t>
            </a:r>
            <a:r>
              <a:rPr lang="ru-RU" sz="3500" b="1" dirty="0" err="1" smtClean="0">
                <a:solidFill>
                  <a:srgbClr val="002060"/>
                </a:solidFill>
              </a:rPr>
              <a:t>ва</a:t>
            </a:r>
            <a:r>
              <a:rPr lang="ru-RU" sz="3500" b="1" dirty="0" smtClean="0">
                <a:solidFill>
                  <a:srgbClr val="002060"/>
                </a:solidFill>
              </a:rPr>
              <a:t>-</a:t>
            </a:r>
            <a:r>
              <a:rPr lang="ru-RU" sz="3500" b="1" dirty="0" err="1" smtClean="0">
                <a:solidFill>
                  <a:srgbClr val="002060"/>
                </a:solidFill>
              </a:rPr>
              <a:t>ри</a:t>
            </a:r>
            <a:r>
              <a:rPr lang="ru-RU" sz="3500" b="1" dirty="0" smtClean="0">
                <a:solidFill>
                  <a:srgbClr val="002060"/>
                </a:solidFill>
              </a:rPr>
              <a:t>-ум.  Там     у-</a:t>
            </a:r>
            <a:r>
              <a:rPr lang="ru-RU" sz="3500" b="1" dirty="0" err="1" smtClean="0">
                <a:solidFill>
                  <a:srgbClr val="002060"/>
                </a:solidFill>
              </a:rPr>
              <a:t>са</a:t>
            </a:r>
            <a:r>
              <a:rPr lang="ru-RU" sz="3500" b="1" dirty="0" smtClean="0">
                <a:solidFill>
                  <a:srgbClr val="002060"/>
                </a:solidFill>
              </a:rPr>
              <a:t>-ты-е  со-мы  и  на-ли-мы.  Нас                за-ин-те-ре-со-</a:t>
            </a:r>
            <a:r>
              <a:rPr lang="ru-RU" sz="3500" b="1" dirty="0" err="1" smtClean="0">
                <a:solidFill>
                  <a:srgbClr val="002060"/>
                </a:solidFill>
              </a:rPr>
              <a:t>ва</a:t>
            </a:r>
            <a:r>
              <a:rPr lang="ru-RU" sz="3500" b="1" dirty="0" smtClean="0">
                <a:solidFill>
                  <a:srgbClr val="002060"/>
                </a:solidFill>
              </a:rPr>
              <a:t>-ли  </a:t>
            </a:r>
            <a:r>
              <a:rPr lang="ru-RU" sz="3500" b="1" dirty="0" err="1" smtClean="0">
                <a:solidFill>
                  <a:srgbClr val="002060"/>
                </a:solidFill>
              </a:rPr>
              <a:t>зме</a:t>
            </a:r>
            <a:r>
              <a:rPr lang="ru-RU" sz="3500" b="1" dirty="0" smtClean="0">
                <a:solidFill>
                  <a:srgbClr val="002060"/>
                </a:solidFill>
              </a:rPr>
              <a:t>-и. Мы уз-на-ли как они </a:t>
            </a:r>
            <a:r>
              <a:rPr lang="ru-RU" sz="3500" b="1" dirty="0" err="1" smtClean="0">
                <a:solidFill>
                  <a:srgbClr val="002060"/>
                </a:solidFill>
              </a:rPr>
              <a:t>зи</a:t>
            </a:r>
            <a:r>
              <a:rPr lang="ru-RU" sz="3500" b="1" dirty="0" smtClean="0">
                <a:solidFill>
                  <a:srgbClr val="002060"/>
                </a:solidFill>
              </a:rPr>
              <a:t>-</a:t>
            </a:r>
            <a:r>
              <a:rPr lang="ru-RU" sz="3500" b="1" dirty="0" err="1" smtClean="0">
                <a:solidFill>
                  <a:srgbClr val="002060"/>
                </a:solidFill>
              </a:rPr>
              <a:t>мо</a:t>
            </a:r>
            <a:r>
              <a:rPr lang="ru-RU" sz="3500" b="1" dirty="0" smtClean="0">
                <a:solidFill>
                  <a:srgbClr val="002060"/>
                </a:solidFill>
              </a:rPr>
              <a:t>-</a:t>
            </a:r>
            <a:r>
              <a:rPr lang="ru-RU" sz="3500" b="1" dirty="0" err="1" smtClean="0">
                <a:solidFill>
                  <a:srgbClr val="002060"/>
                </a:solidFill>
              </a:rPr>
              <a:t>ва</a:t>
            </a:r>
            <a:r>
              <a:rPr lang="ru-RU" sz="3500" b="1" dirty="0" smtClean="0">
                <a:solidFill>
                  <a:srgbClr val="002060"/>
                </a:solidFill>
              </a:rPr>
              <a:t>-ли. О-ни за-пол-за-ли в но-</a:t>
            </a:r>
            <a:r>
              <a:rPr lang="ru-RU" sz="3500" b="1" dirty="0" err="1" smtClean="0">
                <a:solidFill>
                  <a:srgbClr val="002060"/>
                </a:solidFill>
              </a:rPr>
              <a:t>ры</a:t>
            </a:r>
            <a:r>
              <a:rPr lang="ru-RU" sz="3500" b="1" dirty="0" smtClean="0">
                <a:solidFill>
                  <a:srgbClr val="002060"/>
                </a:solidFill>
              </a:rPr>
              <a:t> и за-</a:t>
            </a:r>
            <a:r>
              <a:rPr lang="ru-RU" sz="3500" b="1" dirty="0" err="1" smtClean="0">
                <a:solidFill>
                  <a:srgbClr val="002060"/>
                </a:solidFill>
              </a:rPr>
              <a:t>сы</a:t>
            </a:r>
            <a:r>
              <a:rPr lang="ru-RU" sz="3500" b="1" dirty="0" smtClean="0">
                <a:solidFill>
                  <a:srgbClr val="002060"/>
                </a:solidFill>
              </a:rPr>
              <a:t>-па-ли.  А ста-</a:t>
            </a:r>
            <a:r>
              <a:rPr lang="ru-RU" sz="3500" b="1" dirty="0" err="1" smtClean="0">
                <a:solidFill>
                  <a:srgbClr val="002060"/>
                </a:solidFill>
              </a:rPr>
              <a:t>ло</a:t>
            </a:r>
            <a:r>
              <a:rPr lang="ru-RU" sz="3500" b="1" dirty="0" smtClean="0">
                <a:solidFill>
                  <a:srgbClr val="002060"/>
                </a:solidFill>
              </a:rPr>
              <a:t> теп-</a:t>
            </a:r>
            <a:r>
              <a:rPr lang="ru-RU" sz="3500" b="1" dirty="0" err="1" smtClean="0">
                <a:solidFill>
                  <a:srgbClr val="002060"/>
                </a:solidFill>
              </a:rPr>
              <a:t>ле</a:t>
            </a:r>
            <a:r>
              <a:rPr lang="ru-RU" sz="3500" b="1" dirty="0" smtClean="0">
                <a:solidFill>
                  <a:srgbClr val="002060"/>
                </a:solidFill>
              </a:rPr>
              <a:t>-е – и </a:t>
            </a:r>
            <a:r>
              <a:rPr lang="ru-RU" sz="3500" b="1" dirty="0" err="1" smtClean="0">
                <a:solidFill>
                  <a:srgbClr val="002060"/>
                </a:solidFill>
              </a:rPr>
              <a:t>зме</a:t>
            </a:r>
            <a:r>
              <a:rPr lang="ru-RU" sz="3500" b="1" dirty="0" smtClean="0">
                <a:solidFill>
                  <a:srgbClr val="002060"/>
                </a:solidFill>
              </a:rPr>
              <a:t>-и </a:t>
            </a:r>
            <a:r>
              <a:rPr lang="ru-RU" sz="3500" b="1" dirty="0" err="1" smtClean="0">
                <a:solidFill>
                  <a:srgbClr val="002060"/>
                </a:solidFill>
              </a:rPr>
              <a:t>сно-ва</a:t>
            </a:r>
            <a:r>
              <a:rPr lang="ru-RU" sz="3500" b="1" dirty="0" smtClean="0">
                <a:solidFill>
                  <a:srgbClr val="002060"/>
                </a:solidFill>
              </a:rPr>
              <a:t>  вы-пол-зли  из  нор.</a:t>
            </a:r>
          </a:p>
        </p:txBody>
      </p:sp>
    </p:spTree>
    <p:extLst>
      <p:ext uri="{BB962C8B-B14F-4D97-AF65-F5344CB8AC3E}">
        <p14:creationId xmlns:p14="http://schemas.microsoft.com/office/powerpoint/2010/main" val="21513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Б </a:t>
            </a:r>
            <a:r>
              <a:rPr lang="ru-RU" sz="6000" b="1" dirty="0" err="1" smtClean="0">
                <a:solidFill>
                  <a:srgbClr val="002060"/>
                </a:solidFill>
              </a:rPr>
              <a:t>б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Аб  ба  об  </a:t>
            </a:r>
            <a:r>
              <a:rPr lang="ru-RU" sz="5000" b="1" dirty="0" err="1" smtClean="0">
                <a:solidFill>
                  <a:srgbClr val="00B050"/>
                </a:solidFill>
              </a:rPr>
              <a:t>бо</a:t>
            </a:r>
            <a:r>
              <a:rPr lang="ru-RU" sz="5000" b="1" dirty="0" smtClean="0">
                <a:solidFill>
                  <a:srgbClr val="00B050"/>
                </a:solidFill>
              </a:rPr>
              <a:t>  </a:t>
            </a:r>
            <a:r>
              <a:rPr lang="ru-RU" sz="5000" b="1" dirty="0" err="1" smtClean="0">
                <a:solidFill>
                  <a:srgbClr val="00B050"/>
                </a:solidFill>
              </a:rPr>
              <a:t>иб</a:t>
            </a:r>
            <a:r>
              <a:rPr lang="ru-RU" sz="5000" b="1" dirty="0" smtClean="0">
                <a:solidFill>
                  <a:srgbClr val="00B050"/>
                </a:solidFill>
              </a:rPr>
              <a:t>  </a:t>
            </a:r>
            <a:r>
              <a:rPr lang="ru-RU" sz="5000" b="1" dirty="0" err="1" smtClean="0">
                <a:solidFill>
                  <a:srgbClr val="00B050"/>
                </a:solidFill>
              </a:rPr>
              <a:t>бе</a:t>
            </a:r>
            <a:r>
              <a:rPr lang="ru-RU" sz="5000" b="1" dirty="0" smtClean="0">
                <a:solidFill>
                  <a:srgbClr val="00B050"/>
                </a:solidFill>
              </a:rPr>
              <a:t>  </a:t>
            </a:r>
            <a:r>
              <a:rPr lang="ru-RU" sz="5000" b="1" dirty="0" err="1" smtClean="0">
                <a:solidFill>
                  <a:srgbClr val="00B050"/>
                </a:solidFill>
              </a:rPr>
              <a:t>уб</a:t>
            </a:r>
            <a:r>
              <a:rPr lang="ru-RU" sz="5000" b="1" dirty="0" smtClean="0">
                <a:solidFill>
                  <a:srgbClr val="00B050"/>
                </a:solidFill>
              </a:rPr>
              <a:t>  </a:t>
            </a:r>
            <a:r>
              <a:rPr lang="ru-RU" sz="5000" b="1" dirty="0" err="1" smtClean="0">
                <a:solidFill>
                  <a:srgbClr val="00B050"/>
                </a:solidFill>
              </a:rPr>
              <a:t>бу</a:t>
            </a:r>
            <a:r>
              <a:rPr lang="ru-RU" sz="5000" b="1" dirty="0" smtClean="0">
                <a:solidFill>
                  <a:srgbClr val="00B050"/>
                </a:solidFill>
              </a:rPr>
              <a:t>  </a:t>
            </a:r>
          </a:p>
          <a:p>
            <a:pPr marL="0" indent="0">
              <a:buNone/>
            </a:pPr>
            <a:endParaRPr lang="ru-RU" sz="5000" b="1" dirty="0"/>
          </a:p>
          <a:p>
            <a:pPr marL="0" indent="0">
              <a:buNone/>
            </a:pPr>
            <a:r>
              <a:rPr lang="ru-RU" sz="5000" b="1" dirty="0" smtClean="0">
                <a:solidFill>
                  <a:srgbClr val="7030A0"/>
                </a:solidFill>
              </a:rPr>
              <a:t>Па  по  </a:t>
            </a:r>
            <a:r>
              <a:rPr lang="ru-RU" sz="5000" b="1" dirty="0" err="1" smtClean="0">
                <a:solidFill>
                  <a:srgbClr val="7030A0"/>
                </a:solidFill>
              </a:rPr>
              <a:t>пу</a:t>
            </a:r>
            <a:r>
              <a:rPr lang="ru-RU" sz="5000" b="1" dirty="0" smtClean="0">
                <a:solidFill>
                  <a:srgbClr val="7030A0"/>
                </a:solidFill>
              </a:rPr>
              <a:t>  пи  </a:t>
            </a:r>
            <a:r>
              <a:rPr lang="ru-RU" sz="5000" b="1" dirty="0" err="1" smtClean="0">
                <a:solidFill>
                  <a:srgbClr val="7030A0"/>
                </a:solidFill>
              </a:rPr>
              <a:t>пы</a:t>
            </a:r>
            <a:r>
              <a:rPr lang="ru-RU" sz="5000" b="1" dirty="0" smtClean="0">
                <a:solidFill>
                  <a:srgbClr val="7030A0"/>
                </a:solidFill>
              </a:rPr>
              <a:t>  </a:t>
            </a:r>
            <a:r>
              <a:rPr lang="ru-RU" sz="5000" b="1" dirty="0" err="1" smtClean="0">
                <a:solidFill>
                  <a:srgbClr val="7030A0"/>
                </a:solidFill>
              </a:rPr>
              <a:t>пе</a:t>
            </a:r>
            <a:r>
              <a:rPr lang="ru-RU" sz="5000" b="1" dirty="0" smtClean="0">
                <a:solidFill>
                  <a:srgbClr val="7030A0"/>
                </a:solidFill>
              </a:rPr>
              <a:t>  па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7030A0"/>
                </a:solidFill>
              </a:rPr>
              <a:t>Ба  </a:t>
            </a:r>
            <a:r>
              <a:rPr lang="ru-RU" sz="5000" b="1" dirty="0" err="1" smtClean="0">
                <a:solidFill>
                  <a:srgbClr val="7030A0"/>
                </a:solidFill>
              </a:rPr>
              <a:t>бо</a:t>
            </a:r>
            <a:r>
              <a:rPr lang="ru-RU" sz="5000" b="1" dirty="0" smtClean="0">
                <a:solidFill>
                  <a:srgbClr val="7030A0"/>
                </a:solidFill>
              </a:rPr>
              <a:t>  </a:t>
            </a:r>
            <a:r>
              <a:rPr lang="ru-RU" sz="5000" b="1" dirty="0" err="1" smtClean="0">
                <a:solidFill>
                  <a:srgbClr val="7030A0"/>
                </a:solidFill>
              </a:rPr>
              <a:t>бу</a:t>
            </a:r>
            <a:r>
              <a:rPr lang="ru-RU" sz="5000" b="1" dirty="0" smtClean="0">
                <a:solidFill>
                  <a:srgbClr val="7030A0"/>
                </a:solidFill>
              </a:rPr>
              <a:t>  би  бы  </a:t>
            </a:r>
            <a:r>
              <a:rPr lang="ru-RU" sz="5000" b="1" dirty="0" err="1" smtClean="0">
                <a:solidFill>
                  <a:srgbClr val="7030A0"/>
                </a:solidFill>
              </a:rPr>
              <a:t>бе</a:t>
            </a:r>
            <a:r>
              <a:rPr lang="ru-RU" sz="5000" b="1" dirty="0" smtClean="0">
                <a:solidFill>
                  <a:srgbClr val="7030A0"/>
                </a:solidFill>
              </a:rPr>
              <a:t>  ба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19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4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Мы бы-ли в пар-</a:t>
            </a:r>
            <a:r>
              <a:rPr lang="ru-RU" sz="4000" b="1" dirty="0" err="1" smtClean="0">
                <a:solidFill>
                  <a:srgbClr val="0070C0"/>
                </a:solidFill>
              </a:rPr>
              <a:t>ке</a:t>
            </a:r>
            <a:r>
              <a:rPr lang="ru-RU" sz="4000" b="1" dirty="0" smtClean="0">
                <a:solidFill>
                  <a:srgbClr val="0070C0"/>
                </a:solidFill>
              </a:rPr>
              <a:t>. Там ин-те-</a:t>
            </a:r>
            <a:r>
              <a:rPr lang="ru-RU" sz="4000" b="1" dirty="0" err="1" smtClean="0">
                <a:solidFill>
                  <a:srgbClr val="0070C0"/>
                </a:solidFill>
              </a:rPr>
              <a:t>рес</a:t>
            </a:r>
            <a:r>
              <a:rPr lang="ru-RU" sz="4000" b="1" dirty="0" smtClean="0">
                <a:solidFill>
                  <a:srgbClr val="0070C0"/>
                </a:solidFill>
              </a:rPr>
              <a:t>-но. Там ли-</a:t>
            </a:r>
            <a:r>
              <a:rPr lang="ru-RU" sz="4000" b="1" dirty="0" err="1" smtClean="0">
                <a:solidFill>
                  <a:srgbClr val="0070C0"/>
                </a:solidFill>
              </a:rPr>
              <a:t>пы</a:t>
            </a:r>
            <a:r>
              <a:rPr lang="ru-RU" sz="4000" b="1" dirty="0" smtClean="0">
                <a:solidFill>
                  <a:srgbClr val="0070C0"/>
                </a:solidFill>
              </a:rPr>
              <a:t> и </a:t>
            </a:r>
            <a:r>
              <a:rPr lang="ru-RU" sz="4000" b="1" dirty="0" err="1" smtClean="0">
                <a:solidFill>
                  <a:srgbClr val="0070C0"/>
                </a:solidFill>
              </a:rPr>
              <a:t>сос-ны</a:t>
            </a:r>
            <a:r>
              <a:rPr lang="ru-RU" sz="4000" b="1" dirty="0" smtClean="0">
                <a:solidFill>
                  <a:srgbClr val="0070C0"/>
                </a:solidFill>
              </a:rPr>
              <a:t>. С </a:t>
            </a:r>
            <a:r>
              <a:rPr lang="ru-RU" sz="4000" b="1" dirty="0" err="1" smtClean="0">
                <a:solidFill>
                  <a:srgbClr val="0070C0"/>
                </a:solidFill>
              </a:rPr>
              <a:t>вет-ки</a:t>
            </a:r>
            <a:r>
              <a:rPr lang="ru-RU" sz="4000" b="1" dirty="0" smtClean="0">
                <a:solidFill>
                  <a:srgbClr val="0070C0"/>
                </a:solidFill>
              </a:rPr>
              <a:t> на </a:t>
            </a:r>
            <a:r>
              <a:rPr lang="ru-RU" sz="4000" b="1" dirty="0" err="1" smtClean="0">
                <a:solidFill>
                  <a:srgbClr val="0070C0"/>
                </a:solidFill>
              </a:rPr>
              <a:t>вет</a:t>
            </a:r>
            <a:r>
              <a:rPr lang="ru-RU" sz="4000" b="1" dirty="0" smtClean="0">
                <a:solidFill>
                  <a:srgbClr val="0070C0"/>
                </a:solidFill>
              </a:rPr>
              <a:t>-ку </a:t>
            </a:r>
            <a:r>
              <a:rPr lang="ru-RU" sz="4000" b="1" dirty="0" err="1" smtClean="0">
                <a:solidFill>
                  <a:srgbClr val="0070C0"/>
                </a:solidFill>
              </a:rPr>
              <a:t>ска</a:t>
            </a:r>
            <a:r>
              <a:rPr lang="ru-RU" sz="4000" b="1" dirty="0" smtClean="0">
                <a:solidFill>
                  <a:srgbClr val="0070C0"/>
                </a:solidFill>
              </a:rPr>
              <a:t>-ка-ла бел-ка. О-на бы-ла не в </a:t>
            </a:r>
            <a:r>
              <a:rPr lang="ru-RU" sz="4000" b="1" dirty="0" err="1" smtClean="0">
                <a:solidFill>
                  <a:srgbClr val="0070C0"/>
                </a:solidFill>
              </a:rPr>
              <a:t>клет-ке</a:t>
            </a:r>
            <a:r>
              <a:rPr lang="ru-RU" sz="4000" b="1" dirty="0" smtClean="0">
                <a:solidFill>
                  <a:srgbClr val="0070C0"/>
                </a:solidFill>
              </a:rPr>
              <a:t>, а на во-</a:t>
            </a:r>
            <a:r>
              <a:rPr lang="ru-RU" sz="4000" b="1" dirty="0" err="1" smtClean="0">
                <a:solidFill>
                  <a:srgbClr val="0070C0"/>
                </a:solidFill>
              </a:rPr>
              <a:t>ле</a:t>
            </a:r>
            <a:r>
              <a:rPr lang="ru-RU" sz="4000" b="1" dirty="0" smtClean="0">
                <a:solidFill>
                  <a:srgbClr val="0070C0"/>
                </a:solidFill>
              </a:rPr>
              <a:t>. О-на бра-ла ба-ран-</a:t>
            </a:r>
            <a:r>
              <a:rPr lang="ru-RU" sz="4000" b="1" dirty="0" err="1" smtClean="0">
                <a:solidFill>
                  <a:srgbClr val="0070C0"/>
                </a:solidFill>
              </a:rPr>
              <a:t>ки</a:t>
            </a:r>
            <a:r>
              <a:rPr lang="ru-RU" sz="4000" b="1" dirty="0" smtClean="0">
                <a:solidFill>
                  <a:srgbClr val="0070C0"/>
                </a:solidFill>
              </a:rPr>
              <a:t> у нас из рук.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40539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Боб-</a:t>
            </a:r>
            <a:r>
              <a:rPr lang="ru-RU" sz="4000" b="1" dirty="0" err="1" smtClean="0">
                <a:solidFill>
                  <a:srgbClr val="00B050"/>
                </a:solidFill>
              </a:rPr>
              <a:t>ры</a:t>
            </a:r>
            <a:r>
              <a:rPr lang="ru-RU" sz="4000" b="1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Боб-</a:t>
            </a:r>
            <a:r>
              <a:rPr lang="ru-RU" sz="4000" b="1" dirty="0" err="1" smtClean="0">
                <a:solidFill>
                  <a:srgbClr val="00B050"/>
                </a:solidFill>
              </a:rPr>
              <a:t>ры</a:t>
            </a:r>
            <a:r>
              <a:rPr lang="ru-RU" sz="4000" b="1" dirty="0" smtClean="0">
                <a:solidFill>
                  <a:srgbClr val="00B050"/>
                </a:solidFill>
              </a:rPr>
              <a:t> на </a:t>
            </a:r>
            <a:r>
              <a:rPr lang="ru-RU" sz="4000" b="1" dirty="0" err="1" smtClean="0">
                <a:solidFill>
                  <a:srgbClr val="00B050"/>
                </a:solidFill>
              </a:rPr>
              <a:t>бо</a:t>
            </a:r>
            <a:r>
              <a:rPr lang="ru-RU" sz="4000" b="1" dirty="0" smtClean="0">
                <a:solidFill>
                  <a:srgbClr val="00B050"/>
                </a:solidFill>
              </a:rPr>
              <a:t>-</a:t>
            </a:r>
            <a:r>
              <a:rPr lang="ru-RU" sz="4000" b="1" dirty="0" err="1" smtClean="0">
                <a:solidFill>
                  <a:srgbClr val="00B050"/>
                </a:solidFill>
              </a:rPr>
              <a:t>ло</a:t>
            </a:r>
            <a:r>
              <a:rPr lang="ru-RU" sz="4000" b="1" dirty="0" smtClean="0">
                <a:solidFill>
                  <a:srgbClr val="00B050"/>
                </a:solidFill>
              </a:rPr>
              <a:t>-те. О-ни </a:t>
            </a:r>
            <a:r>
              <a:rPr lang="ru-RU" sz="4000" b="1" dirty="0" err="1" smtClean="0">
                <a:solidFill>
                  <a:srgbClr val="00B050"/>
                </a:solidFill>
              </a:rPr>
              <a:t>стро</a:t>
            </a:r>
            <a:r>
              <a:rPr lang="ru-RU" sz="4000" b="1" dirty="0" smtClean="0">
                <a:solidFill>
                  <a:srgbClr val="00B050"/>
                </a:solidFill>
              </a:rPr>
              <a:t>-и-те-ли. У боб-ров </a:t>
            </a:r>
            <a:r>
              <a:rPr lang="ru-RU" sz="4000" b="1" dirty="0" err="1" smtClean="0">
                <a:solidFill>
                  <a:srgbClr val="00B050"/>
                </a:solidFill>
              </a:rPr>
              <a:t>зу</a:t>
            </a:r>
            <a:r>
              <a:rPr lang="ru-RU" sz="4000" b="1" dirty="0" smtClean="0">
                <a:solidFill>
                  <a:srgbClr val="00B050"/>
                </a:solidFill>
              </a:rPr>
              <a:t>-бы ос-</a:t>
            </a:r>
            <a:r>
              <a:rPr lang="ru-RU" sz="4000" b="1" dirty="0" err="1" smtClean="0">
                <a:solidFill>
                  <a:srgbClr val="00B050"/>
                </a:solidFill>
              </a:rPr>
              <a:t>тры</a:t>
            </a:r>
            <a:r>
              <a:rPr lang="ru-RU" sz="4000" b="1" dirty="0" smtClean="0">
                <a:solidFill>
                  <a:srgbClr val="00B050"/>
                </a:solidFill>
              </a:rPr>
              <a:t>-е, как брит-</a:t>
            </a:r>
            <a:r>
              <a:rPr lang="ru-RU" sz="4000" b="1" dirty="0" err="1" smtClean="0">
                <a:solidFill>
                  <a:srgbClr val="00B050"/>
                </a:solidFill>
              </a:rPr>
              <a:t>ва</a:t>
            </a:r>
            <a:r>
              <a:rPr lang="ru-RU" sz="4000" b="1" dirty="0" smtClean="0">
                <a:solidFill>
                  <a:srgbClr val="00B050"/>
                </a:solidFill>
              </a:rPr>
              <a:t>. У боб-ров </a:t>
            </a:r>
            <a:r>
              <a:rPr lang="ru-RU" sz="4000" b="1" dirty="0">
                <a:solidFill>
                  <a:srgbClr val="00B050"/>
                </a:solidFill>
              </a:rPr>
              <a:t>н</a:t>
            </a:r>
            <a:r>
              <a:rPr lang="ru-RU" sz="4000" b="1" dirty="0" smtClean="0">
                <a:solidFill>
                  <a:srgbClr val="00B050"/>
                </a:solidFill>
              </a:rPr>
              <a:t>а </a:t>
            </a:r>
            <a:r>
              <a:rPr lang="ru-RU" sz="4000" b="1" dirty="0" err="1" smtClean="0">
                <a:solidFill>
                  <a:srgbClr val="00B050"/>
                </a:solidFill>
              </a:rPr>
              <a:t>бо</a:t>
            </a:r>
            <a:r>
              <a:rPr lang="ru-RU" sz="4000" b="1" dirty="0" smtClean="0">
                <a:solidFill>
                  <a:srgbClr val="00B050"/>
                </a:solidFill>
              </a:rPr>
              <a:t>-</a:t>
            </a:r>
            <a:r>
              <a:rPr lang="ru-RU" sz="4000" b="1" dirty="0" err="1" smtClean="0">
                <a:solidFill>
                  <a:srgbClr val="00B050"/>
                </a:solidFill>
              </a:rPr>
              <a:t>ло</a:t>
            </a:r>
            <a:r>
              <a:rPr lang="ru-RU" sz="4000" b="1" dirty="0" smtClean="0">
                <a:solidFill>
                  <a:srgbClr val="00B050"/>
                </a:solidFill>
              </a:rPr>
              <a:t>-те </a:t>
            </a:r>
            <a:r>
              <a:rPr lang="ru-RU" sz="4000" b="1" dirty="0" err="1" smtClean="0">
                <a:solidFill>
                  <a:srgbClr val="00B050"/>
                </a:solidFill>
              </a:rPr>
              <a:t>пло-ти-ны</a:t>
            </a:r>
            <a:r>
              <a:rPr lang="ru-RU" sz="4000" b="1" dirty="0" smtClean="0">
                <a:solidFill>
                  <a:srgbClr val="00B050"/>
                </a:solidFill>
              </a:rPr>
              <a:t> из </a:t>
            </a:r>
            <a:r>
              <a:rPr lang="ru-RU" sz="4000" b="1" dirty="0" err="1" smtClean="0">
                <a:solidFill>
                  <a:srgbClr val="00B050"/>
                </a:solidFill>
              </a:rPr>
              <a:t>ство</a:t>
            </a:r>
            <a:r>
              <a:rPr lang="ru-RU" sz="4000" b="1" dirty="0" smtClean="0">
                <a:solidFill>
                  <a:srgbClr val="00B050"/>
                </a:solidFill>
              </a:rPr>
              <a:t>-лов о-си-</a:t>
            </a:r>
            <a:r>
              <a:rPr lang="ru-RU" sz="4000" b="1" dirty="0" err="1" smtClean="0">
                <a:solidFill>
                  <a:srgbClr val="00B050"/>
                </a:solidFill>
              </a:rPr>
              <a:t>ны</a:t>
            </a:r>
            <a:r>
              <a:rPr lang="ru-RU" sz="4000" b="1" dirty="0" smtClean="0">
                <a:solidFill>
                  <a:srgbClr val="00B050"/>
                </a:solidFill>
              </a:rPr>
              <a:t>.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74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262404"/>
              </p:ext>
            </p:extLst>
          </p:nvPr>
        </p:nvGraphicFramePr>
        <p:xfrm>
          <a:off x="0" y="24827"/>
          <a:ext cx="9144002" cy="6834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64646">
                <a:tc gridSpan="7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ПА</a:t>
                      </a:r>
                      <a:r>
                        <a:rPr lang="ru-RU" sz="3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ПО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ПУ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ПИ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ПЫ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ПЕ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ПА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ВА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ВО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ВУ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ВИ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ВЫ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ВЕ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ВА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РО 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РУ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РИ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РЫ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РЕ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52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000" b="1" dirty="0" smtClean="0">
                <a:solidFill>
                  <a:srgbClr val="FF0000"/>
                </a:solidFill>
              </a:rPr>
              <a:t>Од  до  уд   </a:t>
            </a:r>
            <a:r>
              <a:rPr lang="ru-RU" sz="5000" b="1" dirty="0" err="1" smtClean="0">
                <a:solidFill>
                  <a:srgbClr val="FF0000"/>
                </a:solidFill>
              </a:rPr>
              <a:t>ду</a:t>
            </a:r>
            <a:r>
              <a:rPr lang="ru-RU" sz="5000" b="1" dirty="0" smtClean="0">
                <a:solidFill>
                  <a:srgbClr val="FF0000"/>
                </a:solidFill>
              </a:rPr>
              <a:t>  </a:t>
            </a:r>
            <a:r>
              <a:rPr lang="ru-RU" sz="5000" b="1" dirty="0" err="1" smtClean="0">
                <a:solidFill>
                  <a:srgbClr val="FF0000"/>
                </a:solidFill>
              </a:rPr>
              <a:t>ед</a:t>
            </a:r>
            <a:r>
              <a:rPr lang="ru-RU" sz="5000" b="1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FF0000"/>
                </a:solidFill>
              </a:rPr>
              <a:t> де  ид  </a:t>
            </a:r>
            <a:r>
              <a:rPr lang="ru-RU" sz="5000" b="1" dirty="0" err="1" smtClean="0">
                <a:solidFill>
                  <a:srgbClr val="FF0000"/>
                </a:solidFill>
              </a:rPr>
              <a:t>ди</a:t>
            </a:r>
            <a:r>
              <a:rPr lang="ru-RU" sz="5000" b="1" dirty="0" smtClean="0">
                <a:solidFill>
                  <a:srgbClr val="FF0000"/>
                </a:solidFill>
              </a:rPr>
              <a:t>  ад  да </a:t>
            </a:r>
          </a:p>
          <a:p>
            <a:pPr marL="0" indent="0">
              <a:buNone/>
            </a:pPr>
            <a:endParaRPr lang="ru-RU" sz="5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2060"/>
                </a:solidFill>
              </a:rPr>
              <a:t>Данил  дед  диплом</a:t>
            </a:r>
          </a:p>
        </p:txBody>
      </p:sp>
    </p:spTree>
    <p:extLst>
      <p:ext uri="{BB962C8B-B14F-4D97-AF65-F5344CB8AC3E}">
        <p14:creationId xmlns:p14="http://schemas.microsoft.com/office/powerpoint/2010/main" val="106593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43528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Дом у дуба, дуб у дома.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На </a:t>
            </a:r>
            <a:r>
              <a:rPr lang="ru-RU" sz="4000" b="1" dirty="0" err="1" smtClean="0">
                <a:solidFill>
                  <a:srgbClr val="7030A0"/>
                </a:solidFill>
              </a:rPr>
              <a:t>дво</a:t>
            </a:r>
            <a:r>
              <a:rPr lang="ru-RU" sz="4000" b="1" dirty="0" smtClean="0">
                <a:solidFill>
                  <a:srgbClr val="7030A0"/>
                </a:solidFill>
              </a:rPr>
              <a:t>-ре </a:t>
            </a:r>
            <a:r>
              <a:rPr lang="ru-RU" sz="4000" b="1" dirty="0" err="1" smtClean="0">
                <a:solidFill>
                  <a:srgbClr val="7030A0"/>
                </a:solidFill>
              </a:rPr>
              <a:t>тра-ва</a:t>
            </a:r>
            <a:r>
              <a:rPr lang="ru-RU" sz="4000" b="1" dirty="0" smtClean="0">
                <a:solidFill>
                  <a:srgbClr val="7030A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На </a:t>
            </a:r>
            <a:r>
              <a:rPr lang="ru-RU" sz="4000" b="1" dirty="0" err="1" smtClean="0">
                <a:solidFill>
                  <a:srgbClr val="7030A0"/>
                </a:solidFill>
              </a:rPr>
              <a:t>тра-ве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дро-ва</a:t>
            </a:r>
            <a:r>
              <a:rPr lang="ru-RU" sz="4000" b="1" dirty="0" smtClean="0">
                <a:solidFill>
                  <a:srgbClr val="7030A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Не </a:t>
            </a:r>
            <a:r>
              <a:rPr lang="ru-RU" sz="4000" b="1" dirty="0" err="1" smtClean="0">
                <a:solidFill>
                  <a:srgbClr val="7030A0"/>
                </a:solidFill>
              </a:rPr>
              <a:t>ру</a:t>
            </a:r>
            <a:r>
              <a:rPr lang="ru-RU" sz="4000" b="1" dirty="0" smtClean="0">
                <a:solidFill>
                  <a:srgbClr val="7030A0"/>
                </a:solidFill>
              </a:rPr>
              <a:t>-би </a:t>
            </a:r>
            <a:r>
              <a:rPr lang="ru-RU" sz="4000" b="1" dirty="0" err="1" smtClean="0">
                <a:solidFill>
                  <a:srgbClr val="7030A0"/>
                </a:solidFill>
              </a:rPr>
              <a:t>дро-ва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На </a:t>
            </a:r>
            <a:r>
              <a:rPr lang="ru-RU" sz="4000" b="1" dirty="0" err="1" smtClean="0">
                <a:solidFill>
                  <a:srgbClr val="7030A0"/>
                </a:solidFill>
              </a:rPr>
              <a:t>тра-ве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дво-ра</a:t>
            </a:r>
            <a:r>
              <a:rPr lang="ru-RU" sz="4000" b="1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Ела-ела дуб, дуб, поломала зуб, зуб!</a:t>
            </a:r>
          </a:p>
        </p:txBody>
      </p:sp>
    </p:spTree>
    <p:extLst>
      <p:ext uri="{BB962C8B-B14F-4D97-AF65-F5344CB8AC3E}">
        <p14:creationId xmlns:p14="http://schemas.microsoft.com/office/powerpoint/2010/main" val="6366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У-</a:t>
            </a:r>
            <a:r>
              <a:rPr lang="ru-RU" sz="4000" b="1" dirty="0" err="1" smtClean="0">
                <a:solidFill>
                  <a:srgbClr val="00B050"/>
                </a:solidFill>
              </a:rPr>
              <a:t>ме</a:t>
            </a:r>
            <a:r>
              <a:rPr lang="ru-RU" sz="4000" b="1" dirty="0" smtClean="0">
                <a:solidFill>
                  <a:srgbClr val="00B050"/>
                </a:solidFill>
              </a:rPr>
              <a:t>-</a:t>
            </a:r>
            <a:r>
              <a:rPr lang="ru-RU" sz="4000" b="1" dirty="0" err="1" smtClean="0">
                <a:solidFill>
                  <a:srgbClr val="00B050"/>
                </a:solidFill>
              </a:rPr>
              <a:t>лы</a:t>
            </a:r>
            <a:r>
              <a:rPr lang="ru-RU" sz="4000" b="1" dirty="0" smtClean="0">
                <a:solidFill>
                  <a:srgbClr val="00B050"/>
                </a:solidFill>
              </a:rPr>
              <a:t>-е </a:t>
            </a:r>
            <a:r>
              <a:rPr lang="ru-RU" sz="4000" b="1" dirty="0" err="1" smtClean="0">
                <a:solidFill>
                  <a:srgbClr val="00B050"/>
                </a:solidFill>
              </a:rPr>
              <a:t>ру-ки</a:t>
            </a:r>
            <a:r>
              <a:rPr lang="ru-RU" sz="4000" b="1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У </a:t>
            </a:r>
            <a:r>
              <a:rPr lang="ru-RU" sz="4000" b="1" dirty="0" err="1" smtClean="0">
                <a:solidFill>
                  <a:srgbClr val="00B050"/>
                </a:solidFill>
              </a:rPr>
              <a:t>Ти</a:t>
            </a:r>
            <a:r>
              <a:rPr lang="ru-RU" sz="4000" b="1" dirty="0" smtClean="0">
                <a:solidFill>
                  <a:srgbClr val="00B050"/>
                </a:solidFill>
              </a:rPr>
              <a:t>-мы у-</a:t>
            </a:r>
            <a:r>
              <a:rPr lang="ru-RU" sz="4000" b="1" dirty="0" err="1" smtClean="0">
                <a:solidFill>
                  <a:srgbClr val="00B050"/>
                </a:solidFill>
              </a:rPr>
              <a:t>ме</a:t>
            </a:r>
            <a:r>
              <a:rPr lang="ru-RU" sz="4000" b="1" dirty="0" smtClean="0">
                <a:solidFill>
                  <a:srgbClr val="00B050"/>
                </a:solidFill>
              </a:rPr>
              <a:t>-</a:t>
            </a:r>
            <a:r>
              <a:rPr lang="ru-RU" sz="4000" b="1" dirty="0" err="1" smtClean="0">
                <a:solidFill>
                  <a:srgbClr val="00B050"/>
                </a:solidFill>
              </a:rPr>
              <a:t>лы</a:t>
            </a:r>
            <a:r>
              <a:rPr lang="ru-RU" sz="4000" b="1" dirty="0" smtClean="0">
                <a:solidFill>
                  <a:srgbClr val="00B050"/>
                </a:solidFill>
              </a:rPr>
              <a:t>-е </a:t>
            </a:r>
            <a:r>
              <a:rPr lang="ru-RU" sz="4000" b="1" dirty="0" err="1" smtClean="0">
                <a:solidFill>
                  <a:srgbClr val="00B050"/>
                </a:solidFill>
              </a:rPr>
              <a:t>ру-ки</a:t>
            </a:r>
            <a:r>
              <a:rPr lang="ru-RU" sz="4000" b="1" dirty="0" smtClean="0">
                <a:solidFill>
                  <a:srgbClr val="00B050"/>
                </a:solidFill>
              </a:rPr>
              <a:t>. Он сам </a:t>
            </a:r>
            <a:r>
              <a:rPr lang="ru-RU" sz="4000" b="1" dirty="0" err="1" smtClean="0">
                <a:solidFill>
                  <a:srgbClr val="00B050"/>
                </a:solidFill>
              </a:rPr>
              <a:t>сде</a:t>
            </a:r>
            <a:r>
              <a:rPr lang="ru-RU" sz="4000" b="1" dirty="0" smtClean="0">
                <a:solidFill>
                  <a:srgbClr val="00B050"/>
                </a:solidFill>
              </a:rPr>
              <a:t>-лал </a:t>
            </a:r>
            <a:r>
              <a:rPr lang="ru-RU" sz="4000" b="1" dirty="0" err="1" smtClean="0">
                <a:solidFill>
                  <a:srgbClr val="00B050"/>
                </a:solidFill>
              </a:rPr>
              <a:t>са</a:t>
            </a:r>
            <a:r>
              <a:rPr lang="ru-RU" sz="4000" b="1" dirty="0" smtClean="0">
                <a:solidFill>
                  <a:srgbClr val="00B050"/>
                </a:solidFill>
              </a:rPr>
              <a:t>-</a:t>
            </a:r>
            <a:r>
              <a:rPr lang="ru-RU" sz="4000" b="1" dirty="0" err="1" smtClean="0">
                <a:solidFill>
                  <a:srgbClr val="00B050"/>
                </a:solidFill>
              </a:rPr>
              <a:t>мо</a:t>
            </a:r>
            <a:r>
              <a:rPr lang="ru-RU" sz="4000" b="1" dirty="0" smtClean="0">
                <a:solidFill>
                  <a:srgbClr val="00B050"/>
                </a:solidFill>
              </a:rPr>
              <a:t>-кат. </a:t>
            </a:r>
            <a:r>
              <a:rPr lang="ru-RU" sz="4000" b="1" dirty="0" err="1" smtClean="0">
                <a:solidFill>
                  <a:srgbClr val="00B050"/>
                </a:solidFill>
              </a:rPr>
              <a:t>Пос-ле</a:t>
            </a:r>
            <a:r>
              <a:rPr lang="ru-RU" sz="4000" b="1" dirty="0" smtClean="0">
                <a:solidFill>
                  <a:srgbClr val="00B050"/>
                </a:solidFill>
              </a:rPr>
              <a:t> о-</a:t>
            </a:r>
            <a:r>
              <a:rPr lang="ru-RU" sz="4000" b="1" dirty="0" err="1" smtClean="0">
                <a:solidFill>
                  <a:srgbClr val="00B050"/>
                </a:solidFill>
              </a:rPr>
              <a:t>бе</a:t>
            </a:r>
            <a:r>
              <a:rPr lang="ru-RU" sz="4000" b="1" dirty="0" smtClean="0">
                <a:solidFill>
                  <a:srgbClr val="00B050"/>
                </a:solidFill>
              </a:rPr>
              <a:t>-да Ли-да </a:t>
            </a:r>
            <a:r>
              <a:rPr lang="ru-RU" sz="4000" b="1" dirty="0" err="1" smtClean="0">
                <a:solidFill>
                  <a:srgbClr val="00B050"/>
                </a:solidFill>
              </a:rPr>
              <a:t>са-ма</a:t>
            </a:r>
            <a:r>
              <a:rPr lang="ru-RU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</a:rPr>
              <a:t>мо-ет</a:t>
            </a:r>
            <a:r>
              <a:rPr lang="ru-RU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</a:rPr>
              <a:t>по-су-ду</a:t>
            </a:r>
            <a:r>
              <a:rPr lang="ru-RU" sz="4000" b="1" dirty="0" smtClean="0">
                <a:solidFill>
                  <a:srgbClr val="00B050"/>
                </a:solidFill>
              </a:rPr>
              <a:t>. О-на ста-вит та-</a:t>
            </a:r>
            <a:r>
              <a:rPr lang="ru-RU" sz="4000" b="1" dirty="0" err="1" smtClean="0">
                <a:solidFill>
                  <a:srgbClr val="00B050"/>
                </a:solidFill>
              </a:rPr>
              <a:t>рел</a:t>
            </a:r>
            <a:r>
              <a:rPr lang="ru-RU" sz="4000" b="1" dirty="0" smtClean="0">
                <a:solidFill>
                  <a:srgbClr val="00B050"/>
                </a:solidFill>
              </a:rPr>
              <a:t>-</a:t>
            </a:r>
            <a:r>
              <a:rPr lang="ru-RU" sz="4000" b="1" dirty="0" err="1" smtClean="0">
                <a:solidFill>
                  <a:srgbClr val="00B050"/>
                </a:solidFill>
              </a:rPr>
              <a:t>ки</a:t>
            </a:r>
            <a:r>
              <a:rPr lang="ru-RU" sz="4000" b="1" dirty="0" smtClean="0">
                <a:solidFill>
                  <a:srgbClr val="00B050"/>
                </a:solidFill>
              </a:rPr>
              <a:t> и ста-ка-</a:t>
            </a:r>
            <a:r>
              <a:rPr lang="ru-RU" sz="4000" b="1" dirty="0" err="1" smtClean="0">
                <a:solidFill>
                  <a:srgbClr val="00B050"/>
                </a:solidFill>
              </a:rPr>
              <a:t>ны</a:t>
            </a:r>
            <a:r>
              <a:rPr lang="ru-RU" sz="4000" b="1" dirty="0" smtClean="0">
                <a:solidFill>
                  <a:srgbClr val="00B050"/>
                </a:solidFill>
              </a:rPr>
              <a:t> на </a:t>
            </a:r>
            <a:r>
              <a:rPr lang="ru-RU" sz="4000" b="1" dirty="0" err="1" smtClean="0">
                <a:solidFill>
                  <a:srgbClr val="00B050"/>
                </a:solidFill>
              </a:rPr>
              <a:t>пол-ку</a:t>
            </a:r>
            <a:r>
              <a:rPr lang="ru-RU" sz="4000" b="1" dirty="0" smtClean="0">
                <a:solidFill>
                  <a:srgbClr val="00B050"/>
                </a:solidFill>
              </a:rPr>
              <a:t>.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70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Увидели дети на дереве сливы. Полез Денис на забор. А садовник позвал нас и дал всем слив. Покраснел Денис как рак.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99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Реки.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Нева, Дон, Кама, Днепр, Двина, Лена, Амур, Ока – реки.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По рекам плывут суда.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Над реками мосты. По мостам идут поезда.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7776864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90802" y="3669156"/>
            <a:ext cx="7264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prstClr val="black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7922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279916"/>
              </p:ext>
            </p:extLst>
          </p:nvPr>
        </p:nvGraphicFramePr>
        <p:xfrm>
          <a:off x="0" y="24827"/>
          <a:ext cx="9144002" cy="6834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64646">
                <a:tc gridSpan="7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ПА</a:t>
                      </a:r>
                      <a:r>
                        <a:rPr lang="ru-RU" sz="3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ПО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ПУ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ПИ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ПЫ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ПЕ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ПЯ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ВА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ВО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ВУ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ВИ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ВЫ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ВЕ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ВЯ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РО 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РУ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РИ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РЫ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РЕ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РЯ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ЛЯ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ТЯ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КЯ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НЯ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МЯ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БЯ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34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37645"/>
              </p:ext>
            </p:extLst>
          </p:nvPr>
        </p:nvGraphicFramePr>
        <p:xfrm>
          <a:off x="899592" y="1397000"/>
          <a:ext cx="763284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60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9600" dirty="0" smtClean="0">
                          <a:solidFill>
                            <a:srgbClr val="FF0000"/>
                          </a:solidFill>
                        </a:rPr>
                        <a:t>‘</a:t>
                      </a:r>
                      <a:r>
                        <a:rPr lang="ru-RU" sz="96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96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ru-RU" sz="9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600" dirty="0" smtClean="0">
                          <a:solidFill>
                            <a:prstClr val="black"/>
                          </a:solidFill>
                        </a:rPr>
                        <a:t>[</a:t>
                      </a:r>
                      <a:r>
                        <a:rPr lang="ru-RU" sz="9600" dirty="0" smtClean="0">
                          <a:solidFill>
                            <a:srgbClr val="8FE28A">
                              <a:lumMod val="50000"/>
                            </a:srgbClr>
                          </a:solidFill>
                        </a:rPr>
                        <a:t>й</a:t>
                      </a:r>
                      <a:r>
                        <a:rPr lang="en-US" sz="9600" dirty="0" smtClean="0">
                          <a:solidFill>
                            <a:srgbClr val="8FE28A">
                              <a:lumMod val="50000"/>
                            </a:srgbClr>
                          </a:solidFill>
                        </a:rPr>
                        <a:t>’</a:t>
                      </a:r>
                      <a:r>
                        <a:rPr lang="ru-RU" sz="96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en-US" sz="9600" dirty="0" smtClean="0">
                          <a:solidFill>
                            <a:prstClr val="black"/>
                          </a:solidFill>
                        </a:rPr>
                        <a:t>]</a:t>
                      </a:r>
                      <a:endParaRPr lang="ru-RU" sz="9600" dirty="0" smtClean="0">
                        <a:solidFill>
                          <a:prstClr val="black"/>
                        </a:solidFill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500" b="1" dirty="0" smtClean="0">
                          <a:solidFill>
                            <a:schemeClr val="dk1"/>
                          </a:solidFill>
                        </a:rPr>
                        <a:t>м</a:t>
                      </a:r>
                      <a:r>
                        <a:rPr lang="ru-RU" sz="4500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r>
                        <a:rPr lang="ru-RU" sz="4500" b="1" dirty="0" smtClean="0"/>
                        <a:t>чик</a:t>
                      </a:r>
                    </a:p>
                    <a:p>
                      <a:pPr algn="ctr"/>
                      <a:r>
                        <a:rPr lang="ru-RU" sz="4500" b="1" dirty="0" smtClean="0"/>
                        <a:t>земл</a:t>
                      </a:r>
                      <a:r>
                        <a:rPr lang="ru-RU" sz="4500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</a:p>
                    <a:p>
                      <a:pPr algn="ctr"/>
                      <a:r>
                        <a:rPr lang="ru-RU" sz="4500" b="1" dirty="0" smtClean="0"/>
                        <a:t>реб</a:t>
                      </a:r>
                      <a:r>
                        <a:rPr lang="ru-RU" sz="4500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r>
                        <a:rPr lang="ru-RU" sz="4500" b="1" dirty="0" smtClean="0"/>
                        <a:t>та</a:t>
                      </a:r>
                      <a:endParaRPr lang="ru-RU" sz="4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500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r>
                        <a:rPr lang="ru-RU" sz="4500" b="1" dirty="0" smtClean="0"/>
                        <a:t>блоко</a:t>
                      </a:r>
                    </a:p>
                    <a:p>
                      <a:pPr algn="ctr"/>
                      <a:r>
                        <a:rPr lang="ru-RU" sz="4500" b="1" dirty="0" smtClean="0"/>
                        <a:t>ма</a:t>
                      </a:r>
                      <a:r>
                        <a:rPr lang="ru-RU" sz="4500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r>
                        <a:rPr lang="ru-RU" sz="4500" b="1" dirty="0" smtClean="0"/>
                        <a:t>к</a:t>
                      </a:r>
                    </a:p>
                    <a:p>
                      <a:pPr algn="ctr"/>
                      <a:r>
                        <a:rPr lang="ru-RU" sz="4500" b="1" dirty="0" smtClean="0"/>
                        <a:t>по</a:t>
                      </a:r>
                      <a:r>
                        <a:rPr lang="ru-RU" sz="4500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r>
                        <a:rPr lang="ru-RU" sz="4500" b="1" dirty="0" smtClean="0"/>
                        <a:t>с</a:t>
                      </a:r>
                      <a:endParaRPr lang="ru-RU" sz="45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976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          она</a:t>
            </a:r>
          </a:p>
          <a:p>
            <a:pPr marL="0" indent="0">
              <a:buNone/>
            </a:pPr>
            <a:r>
              <a:rPr lang="ru-RU" sz="4400" b="1" dirty="0" err="1" smtClean="0">
                <a:solidFill>
                  <a:srgbClr val="C00000"/>
                </a:solidFill>
              </a:rPr>
              <a:t>О____________н____________</a:t>
            </a:r>
            <a:r>
              <a:rPr lang="ru-RU" sz="4400" b="1" dirty="0" err="1">
                <a:solidFill>
                  <a:srgbClr val="C00000"/>
                </a:solidFill>
              </a:rPr>
              <a:t>а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4400" b="1" dirty="0" err="1" smtClean="0">
                <a:solidFill>
                  <a:srgbClr val="FF0000"/>
                </a:solidFill>
              </a:rPr>
              <a:t>О____________н____________о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400" b="1" dirty="0" err="1" smtClean="0">
                <a:solidFill>
                  <a:srgbClr val="FFC000"/>
                </a:solidFill>
              </a:rPr>
              <a:t>О____________н____________и</a:t>
            </a:r>
            <a:endParaRPr lang="ru-RU" sz="44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4400" b="1" dirty="0" err="1" smtClean="0">
                <a:solidFill>
                  <a:srgbClr val="92D050"/>
                </a:solidFill>
              </a:rPr>
              <a:t>У____________н____________у</a:t>
            </a:r>
            <a:endParaRPr lang="ru-RU" sz="4400" b="1" dirty="0" smtClean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ru-RU" sz="4400" b="1" dirty="0" err="1" smtClean="0">
                <a:solidFill>
                  <a:srgbClr val="00B050"/>
                </a:solidFill>
              </a:rPr>
              <a:t>Ы____________н____________ы</a:t>
            </a:r>
            <a:endParaRPr lang="ru-RU" sz="44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400" b="1" dirty="0" err="1" smtClean="0">
                <a:solidFill>
                  <a:srgbClr val="00B0F0"/>
                </a:solidFill>
              </a:rPr>
              <a:t>А____________н____________а</a:t>
            </a:r>
            <a:endParaRPr lang="ru-RU" sz="4400" b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sz="4400" b="1" dirty="0" err="1" smtClean="0">
                <a:solidFill>
                  <a:srgbClr val="002060"/>
                </a:solidFill>
              </a:rPr>
              <a:t>И____________н____________а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4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 </a:t>
            </a:r>
            <a:r>
              <a:rPr lang="ru-RU" b="1" dirty="0" err="1" smtClean="0">
                <a:solidFill>
                  <a:srgbClr val="FF0000"/>
                </a:solidFill>
              </a:rPr>
              <a:t>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54461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Определить в каком слове буква «я» обозначает 1 звук,  в каком 2</a:t>
            </a:r>
          </a:p>
          <a:p>
            <a:pPr marL="0" indent="0">
              <a:buNone/>
            </a:pPr>
            <a:endParaRPr lang="ru-RU" sz="5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5000" b="1" dirty="0" smtClean="0">
                <a:solidFill>
                  <a:srgbClr val="FF0000"/>
                </a:solidFill>
              </a:rPr>
              <a:t>Маня, Зоя, Яна, язык, Таня, стая, Витя, змея, яма, Настя, Соня, Тая, Рая, моя, Яга, Ярослав, Азия.</a:t>
            </a:r>
            <a:endParaRPr lang="ru-RU" sz="5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67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err="1" smtClean="0">
                <a:solidFill>
                  <a:srgbClr val="7030A0"/>
                </a:solidFill>
              </a:rPr>
              <a:t>Дя</a:t>
            </a:r>
            <a:r>
              <a:rPr lang="ru-RU" sz="4000" b="1" dirty="0" smtClean="0">
                <a:solidFill>
                  <a:srgbClr val="7030A0"/>
                </a:solidFill>
              </a:rPr>
              <a:t>-тел дуб дол-бил да не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до-дол-бил.</a:t>
            </a:r>
          </a:p>
          <a:p>
            <a:pPr marL="0" indent="0">
              <a:buNone/>
            </a:pPr>
            <a:r>
              <a:rPr lang="ru-RU" sz="4000" b="1" dirty="0" err="1" smtClean="0">
                <a:solidFill>
                  <a:srgbClr val="7030A0"/>
                </a:solidFill>
              </a:rPr>
              <a:t>Ле</a:t>
            </a:r>
            <a:r>
              <a:rPr lang="ru-RU" sz="4000" b="1" dirty="0" smtClean="0">
                <a:solidFill>
                  <a:srgbClr val="7030A0"/>
                </a:solidFill>
              </a:rPr>
              <a:t>-те-ли </a:t>
            </a:r>
            <a:r>
              <a:rPr lang="ru-RU" sz="4000" b="1" dirty="0" err="1" smtClean="0">
                <a:solidFill>
                  <a:srgbClr val="7030A0"/>
                </a:solidFill>
              </a:rPr>
              <a:t>ле-бе-ди</a:t>
            </a:r>
            <a:r>
              <a:rPr lang="ru-RU" sz="4000" b="1" dirty="0" smtClean="0">
                <a:solidFill>
                  <a:srgbClr val="7030A0"/>
                </a:solidFill>
              </a:rPr>
              <a:t> с </a:t>
            </a:r>
            <a:r>
              <a:rPr lang="ru-RU" sz="4000" b="1" dirty="0" err="1" smtClean="0">
                <a:solidFill>
                  <a:srgbClr val="7030A0"/>
                </a:solidFill>
              </a:rPr>
              <a:t>ле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бе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дя</a:t>
            </a:r>
            <a:r>
              <a:rPr lang="ru-RU" sz="4000" b="1" dirty="0" smtClean="0">
                <a:solidFill>
                  <a:srgbClr val="7030A0"/>
                </a:solidFill>
              </a:rPr>
              <a:t>-та-ми.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Ку-пи-ла ба-</a:t>
            </a:r>
            <a:r>
              <a:rPr lang="ru-RU" sz="4000" b="1" dirty="0" err="1" smtClean="0">
                <a:solidFill>
                  <a:srgbClr val="7030A0"/>
                </a:solidFill>
              </a:rPr>
              <a:t>бу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ся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бу-сы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Ма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ру</a:t>
            </a:r>
            <a:r>
              <a:rPr lang="ru-RU" sz="4000" b="1" dirty="0" smtClean="0">
                <a:solidFill>
                  <a:srgbClr val="7030A0"/>
                </a:solidFill>
              </a:rPr>
              <a:t>-се.</a:t>
            </a:r>
          </a:p>
          <a:p>
            <a:pPr marL="0" indent="0" algn="ctr">
              <a:buNone/>
            </a:pPr>
            <a:r>
              <a:rPr lang="ru-RU" sz="3500" b="1" dirty="0" err="1" smtClean="0">
                <a:solidFill>
                  <a:srgbClr val="00B050"/>
                </a:solidFill>
              </a:rPr>
              <a:t>Зем</a:t>
            </a:r>
            <a:r>
              <a:rPr lang="ru-RU" sz="3500" b="1" dirty="0" smtClean="0">
                <a:solidFill>
                  <a:srgbClr val="00B050"/>
                </a:solidFill>
              </a:rPr>
              <a:t>-ля.</a:t>
            </a:r>
          </a:p>
          <a:p>
            <a:pPr marL="0" indent="0">
              <a:buNone/>
            </a:pPr>
            <a:r>
              <a:rPr lang="ru-RU" sz="3500" b="1" dirty="0" err="1" smtClean="0">
                <a:solidFill>
                  <a:srgbClr val="00B050"/>
                </a:solidFill>
              </a:rPr>
              <a:t>Зем</a:t>
            </a:r>
            <a:r>
              <a:rPr lang="ru-RU" sz="3500" b="1" dirty="0" smtClean="0">
                <a:solidFill>
                  <a:srgbClr val="00B050"/>
                </a:solidFill>
              </a:rPr>
              <a:t>-ля – </a:t>
            </a:r>
            <a:r>
              <a:rPr lang="ru-RU" sz="3500" b="1" dirty="0" err="1" smtClean="0">
                <a:solidFill>
                  <a:srgbClr val="00B050"/>
                </a:solidFill>
              </a:rPr>
              <a:t>пла-нета</a:t>
            </a:r>
            <a:r>
              <a:rPr lang="ru-RU" sz="3500" b="1" dirty="0" smtClean="0">
                <a:solidFill>
                  <a:srgbClr val="00B050"/>
                </a:solidFill>
              </a:rPr>
              <a:t>. Лу-на – </a:t>
            </a:r>
            <a:r>
              <a:rPr lang="ru-RU" sz="3500" b="1" dirty="0" err="1" smtClean="0">
                <a:solidFill>
                  <a:srgbClr val="00B050"/>
                </a:solidFill>
              </a:rPr>
              <a:t>спут</a:t>
            </a:r>
            <a:r>
              <a:rPr lang="ru-RU" sz="3500" b="1" dirty="0" smtClean="0">
                <a:solidFill>
                  <a:srgbClr val="00B050"/>
                </a:solidFill>
              </a:rPr>
              <a:t>-ник </a:t>
            </a:r>
          </a:p>
          <a:p>
            <a:pPr marL="0" indent="0">
              <a:buNone/>
            </a:pPr>
            <a:r>
              <a:rPr lang="ru-RU" sz="3500" b="1" dirty="0" err="1" smtClean="0">
                <a:solidFill>
                  <a:srgbClr val="00B050"/>
                </a:solidFill>
              </a:rPr>
              <a:t>Зем</a:t>
            </a:r>
            <a:r>
              <a:rPr lang="ru-RU" sz="3500" b="1" dirty="0" smtClean="0">
                <a:solidFill>
                  <a:srgbClr val="00B050"/>
                </a:solidFill>
              </a:rPr>
              <a:t>-ли.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rgbClr val="00B050"/>
                </a:solidFill>
              </a:rPr>
              <a:t>Мо-</a:t>
            </a:r>
            <a:r>
              <a:rPr lang="ru-RU" sz="3500" b="1" dirty="0" err="1" smtClean="0">
                <a:solidFill>
                  <a:srgbClr val="00B050"/>
                </a:solidFill>
              </a:rPr>
              <a:t>ря</a:t>
            </a:r>
            <a:r>
              <a:rPr lang="ru-RU" sz="3500" b="1" dirty="0" smtClean="0">
                <a:solidFill>
                  <a:srgbClr val="00B050"/>
                </a:solidFill>
              </a:rPr>
              <a:t>-</a:t>
            </a:r>
            <a:r>
              <a:rPr lang="ru-RU" sz="3500" b="1" dirty="0" err="1" smtClean="0">
                <a:solidFill>
                  <a:srgbClr val="00B050"/>
                </a:solidFill>
              </a:rPr>
              <a:t>ки</a:t>
            </a:r>
            <a:r>
              <a:rPr lang="ru-RU" sz="3500" b="1" dirty="0" smtClean="0">
                <a:solidFill>
                  <a:srgbClr val="00B050"/>
                </a:solidFill>
              </a:rPr>
              <a:t> </a:t>
            </a:r>
            <a:r>
              <a:rPr lang="ru-RU" sz="3500" b="1" dirty="0" err="1" smtClean="0">
                <a:solidFill>
                  <a:srgbClr val="00B050"/>
                </a:solidFill>
              </a:rPr>
              <a:t>плы-вут</a:t>
            </a:r>
            <a:r>
              <a:rPr lang="ru-RU" sz="3500" b="1" dirty="0" smtClean="0">
                <a:solidFill>
                  <a:srgbClr val="00B050"/>
                </a:solidFill>
              </a:rPr>
              <a:t> к </a:t>
            </a:r>
            <a:r>
              <a:rPr lang="ru-RU" sz="3500" b="1" dirty="0" err="1" smtClean="0">
                <a:solidFill>
                  <a:srgbClr val="00B050"/>
                </a:solidFill>
              </a:rPr>
              <a:t>зем-ле</a:t>
            </a:r>
            <a:r>
              <a:rPr lang="ru-RU" sz="3500" b="1" dirty="0" smtClean="0">
                <a:solidFill>
                  <a:srgbClr val="00B050"/>
                </a:solidFill>
              </a:rPr>
              <a:t>. 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rgbClr val="00B050"/>
                </a:solidFill>
              </a:rPr>
              <a:t>Мы о-бра-ба-ты-</a:t>
            </a:r>
            <a:r>
              <a:rPr lang="ru-RU" sz="3500" b="1" dirty="0" err="1" smtClean="0">
                <a:solidFill>
                  <a:srgbClr val="00B050"/>
                </a:solidFill>
              </a:rPr>
              <a:t>ва</a:t>
            </a:r>
            <a:r>
              <a:rPr lang="ru-RU" sz="3500" b="1" dirty="0" smtClean="0">
                <a:solidFill>
                  <a:srgbClr val="00B050"/>
                </a:solidFill>
              </a:rPr>
              <a:t>-ем </a:t>
            </a:r>
            <a:r>
              <a:rPr lang="ru-RU" sz="3500" b="1" dirty="0" err="1" smtClean="0">
                <a:solidFill>
                  <a:srgbClr val="00B050"/>
                </a:solidFill>
              </a:rPr>
              <a:t>по-ля</a:t>
            </a:r>
            <a:r>
              <a:rPr lang="ru-RU" sz="3500" b="1" dirty="0" smtClean="0">
                <a:solidFill>
                  <a:srgbClr val="00B050"/>
                </a:solidFill>
              </a:rPr>
              <a:t>, </a:t>
            </a:r>
            <a:r>
              <a:rPr lang="ru-RU" sz="3500" b="1" dirty="0" err="1" smtClean="0">
                <a:solidFill>
                  <a:srgbClr val="00B050"/>
                </a:solidFill>
              </a:rPr>
              <a:t>зем</a:t>
            </a:r>
            <a:r>
              <a:rPr lang="ru-RU" sz="3500" b="1" dirty="0" smtClean="0">
                <a:solidFill>
                  <a:srgbClr val="00B050"/>
                </a:solidFill>
              </a:rPr>
              <a:t>-ля </a:t>
            </a:r>
            <a:r>
              <a:rPr lang="ru-RU" sz="3500" b="1" dirty="0" err="1" smtClean="0">
                <a:solidFill>
                  <a:srgbClr val="00B050"/>
                </a:solidFill>
              </a:rPr>
              <a:t>по-да-рит</a:t>
            </a:r>
            <a:r>
              <a:rPr lang="ru-RU" sz="3500" b="1" dirty="0" smtClean="0">
                <a:solidFill>
                  <a:srgbClr val="00B050"/>
                </a:solidFill>
              </a:rPr>
              <a:t> нам </a:t>
            </a:r>
            <a:r>
              <a:rPr lang="ru-RU" sz="3500" b="1" dirty="0" err="1" smtClean="0">
                <a:solidFill>
                  <a:srgbClr val="00B050"/>
                </a:solidFill>
              </a:rPr>
              <a:t>зер</a:t>
            </a:r>
            <a:r>
              <a:rPr lang="ru-RU" sz="3500" b="1" dirty="0" smtClean="0">
                <a:solidFill>
                  <a:srgbClr val="00B050"/>
                </a:solidFill>
              </a:rPr>
              <a:t>-но.</a:t>
            </a:r>
            <a:endParaRPr lang="ru-RU" sz="35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76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</a:rPr>
              <a:t>Земляника.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</a:rPr>
              <a:t>Рая спросила: «Какая она – земляника?» Катя ответила: «Она красная, крупная, сладкая». Валя возразила: «Нет, она не крупная, а как брусника, и вся розовая». Катя заспорила: «Но я сама собирала землянику у нас в саду». Оля сказала: «У вас в саду не земляника, а клубника. А земляника в лесу, на поляне». Коля улыбнулся и заметил: «Земляника бывает лесная, дикая, и бывает садовая. Вот она-то крупная».</a:t>
            </a:r>
            <a:endParaRPr lang="ru-RU" sz="35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47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856984" cy="6858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Сад.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Дети взяли лопаты. Закипела работа! Ребята выкопали ямки. 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Коля, неси кустики.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Какие?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Смородины.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Вася, неси быстрее воду.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Несу, несу…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Посадили  ребята  смородину, сливы и яблони. Будет  сад  у  ребят. Будет белая и красная  смородина, будут  яблоки и сливы.</a:t>
            </a:r>
            <a:endParaRPr lang="ru-RU" sz="35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48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920879" cy="5577483"/>
          </a:xfrm>
        </p:spPr>
      </p:pic>
    </p:spTree>
    <p:extLst>
      <p:ext uri="{BB962C8B-B14F-4D97-AF65-F5344CB8AC3E}">
        <p14:creationId xmlns:p14="http://schemas.microsoft.com/office/powerpoint/2010/main" val="285670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3344257"/>
              </p:ext>
            </p:extLst>
          </p:nvPr>
        </p:nvGraphicFramePr>
        <p:xfrm>
          <a:off x="0" y="-27856"/>
          <a:ext cx="9144002" cy="6516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64646">
                <a:tc gridSpan="7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813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ПА</a:t>
                      </a:r>
                      <a:r>
                        <a:rPr lang="ru-RU" sz="3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ПО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ПУ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ПИ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ПЫ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ПЕ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ПЯ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01541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ВА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ВО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ВУ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ВИ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ВЫ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ВЕ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ВЯ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0097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РО 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РУ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РИ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РЫ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РЕ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РЯ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28397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ЛЯ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381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ТЯ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511237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КЯ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666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66085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НЯ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МЯ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31480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БЯ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6468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ГА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ГО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ГУ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ГИ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ГЫ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ГЕ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ГЯ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04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Га-ля и </a:t>
            </a:r>
            <a:r>
              <a:rPr lang="ru-RU" sz="4000" b="1" dirty="0" err="1" smtClean="0">
                <a:solidFill>
                  <a:srgbClr val="0070C0"/>
                </a:solidFill>
              </a:rPr>
              <a:t>Ге</a:t>
            </a:r>
            <a:r>
              <a:rPr lang="ru-RU" sz="4000" b="1" dirty="0" smtClean="0">
                <a:solidFill>
                  <a:srgbClr val="0070C0"/>
                </a:solidFill>
              </a:rPr>
              <a:t>-на </a:t>
            </a:r>
            <a:r>
              <a:rPr lang="ru-RU" sz="4000" b="1" dirty="0" err="1" smtClean="0">
                <a:solidFill>
                  <a:srgbClr val="0070C0"/>
                </a:solidFill>
              </a:rPr>
              <a:t>наб</a:t>
            </a:r>
            <a:r>
              <a:rPr lang="ru-RU" sz="4000" b="1" dirty="0" smtClean="0">
                <a:solidFill>
                  <a:srgbClr val="0070C0"/>
                </a:solidFill>
              </a:rPr>
              <a:t>-</a:t>
            </a:r>
            <a:r>
              <a:rPr lang="ru-RU" sz="4000" b="1" dirty="0" err="1" smtClean="0">
                <a:solidFill>
                  <a:srgbClr val="0070C0"/>
                </a:solidFill>
              </a:rPr>
              <a:t>ра</a:t>
            </a:r>
            <a:r>
              <a:rPr lang="ru-RU" sz="4000" b="1" dirty="0" smtClean="0">
                <a:solidFill>
                  <a:srgbClr val="0070C0"/>
                </a:solidFill>
              </a:rPr>
              <a:t>-ли </a:t>
            </a:r>
            <a:r>
              <a:rPr lang="ru-RU" sz="4000" b="1" dirty="0" err="1" smtClean="0">
                <a:solidFill>
                  <a:srgbClr val="0070C0"/>
                </a:solidFill>
              </a:rPr>
              <a:t>мно-го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</a:rPr>
              <a:t>гри-бов</a:t>
            </a:r>
            <a:r>
              <a:rPr lang="ru-RU" sz="4000" b="1" dirty="0" smtClean="0">
                <a:solidFill>
                  <a:srgbClr val="0070C0"/>
                </a:solidFill>
              </a:rPr>
              <a:t>. В </a:t>
            </a:r>
            <a:r>
              <a:rPr lang="ru-RU" sz="4000" b="1" dirty="0" err="1" smtClean="0">
                <a:solidFill>
                  <a:srgbClr val="0070C0"/>
                </a:solidFill>
              </a:rPr>
              <a:t>кор-зин-ке</a:t>
            </a:r>
            <a:r>
              <a:rPr lang="ru-RU" sz="4000" b="1" dirty="0" smtClean="0">
                <a:solidFill>
                  <a:srgbClr val="0070C0"/>
                </a:solidFill>
              </a:rPr>
              <a:t> у Га-ли од-ни </a:t>
            </a:r>
            <a:r>
              <a:rPr lang="ru-RU" sz="4000" b="1" dirty="0" err="1" smtClean="0">
                <a:solidFill>
                  <a:srgbClr val="0070C0"/>
                </a:solidFill>
              </a:rPr>
              <a:t>бо-ро-ви-ки</a:t>
            </a:r>
            <a:r>
              <a:rPr lang="ru-RU" sz="4000" b="1" dirty="0" smtClean="0">
                <a:solidFill>
                  <a:srgbClr val="0070C0"/>
                </a:solidFill>
              </a:rPr>
              <a:t>. А у </a:t>
            </a:r>
            <a:r>
              <a:rPr lang="ru-RU" sz="4000" b="1" dirty="0" err="1" smtClean="0">
                <a:solidFill>
                  <a:srgbClr val="0070C0"/>
                </a:solidFill>
              </a:rPr>
              <a:t>Ге-ны</a:t>
            </a:r>
            <a:r>
              <a:rPr lang="ru-RU" sz="4000" b="1" dirty="0" smtClean="0">
                <a:solidFill>
                  <a:srgbClr val="0070C0"/>
                </a:solidFill>
              </a:rPr>
              <a:t> – </a:t>
            </a:r>
            <a:r>
              <a:rPr lang="ru-RU" sz="4000" b="1" dirty="0" err="1" smtClean="0">
                <a:solidFill>
                  <a:srgbClr val="0070C0"/>
                </a:solidFill>
              </a:rPr>
              <a:t>по-ган-ки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Вот он гриб -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бо-ро-вик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И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кра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-сив он и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ве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-лик!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8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964488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Вес-на</a:t>
            </a:r>
          </a:p>
          <a:p>
            <a:pPr marL="0" indent="0">
              <a:buNone/>
            </a:pP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Ког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-да  нас-ту-па-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ет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вес-на, снег  в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ле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-су  та-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ет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не  вдруг,  а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пос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-те-пен-но.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Во-да  дол-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го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сто-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ит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в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ле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-су.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По-том</a:t>
            </a:r>
            <a:r>
              <a:rPr lang="ru-RU" sz="4000" b="1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</a:p>
          <a:p>
            <a:pPr marL="0" indent="0">
              <a:buNone/>
            </a:pPr>
            <a:r>
              <a:rPr lang="ru-RU" sz="4000" b="1" smtClean="0">
                <a:solidFill>
                  <a:schemeClr val="accent4">
                    <a:lumMod val="75000"/>
                  </a:schemeClr>
                </a:solidFill>
              </a:rPr>
              <a:t>о-на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сбе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-га-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ет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в  о-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зе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ро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или  в  ре-ку, а  от-ту-да – на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лу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-га  и  на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по-ля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Вы-со-ка-я  вы-рас-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тет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тра-ва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 на  </a:t>
            </a:r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лу-гу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!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79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568952" cy="604867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7030A0"/>
                </a:solidFill>
              </a:rPr>
              <a:t>По-дар-ки</a:t>
            </a:r>
            <a:r>
              <a:rPr lang="ru-RU" sz="4000" b="1" dirty="0" smtClean="0">
                <a:solidFill>
                  <a:srgbClr val="7030A0"/>
                </a:solidFill>
              </a:rPr>
              <a:t> к </a:t>
            </a:r>
            <a:r>
              <a:rPr lang="ru-RU" sz="4000" b="1" dirty="0" err="1" smtClean="0">
                <a:solidFill>
                  <a:srgbClr val="7030A0"/>
                </a:solidFill>
              </a:rPr>
              <a:t>празд</a:t>
            </a:r>
            <a:r>
              <a:rPr lang="ru-RU" sz="4000" b="1" dirty="0" smtClean="0">
                <a:solidFill>
                  <a:srgbClr val="7030A0"/>
                </a:solidFill>
              </a:rPr>
              <a:t>-ни-ку.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Пер-во-</a:t>
            </a:r>
            <a:r>
              <a:rPr lang="ru-RU" sz="4000" b="1" dirty="0" err="1" smtClean="0">
                <a:solidFill>
                  <a:srgbClr val="7030A0"/>
                </a:solidFill>
              </a:rPr>
              <a:t>клас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сни-ки</a:t>
            </a:r>
            <a:r>
              <a:rPr lang="ru-RU" sz="4000" b="1" dirty="0" smtClean="0">
                <a:solidFill>
                  <a:srgbClr val="7030A0"/>
                </a:solidFill>
              </a:rPr>
              <a:t>  при-</a:t>
            </a:r>
            <a:r>
              <a:rPr lang="ru-RU" sz="4000" b="1" dirty="0" err="1" smtClean="0">
                <a:solidFill>
                  <a:srgbClr val="7030A0"/>
                </a:solidFill>
              </a:rPr>
              <a:t>го</a:t>
            </a:r>
            <a:r>
              <a:rPr lang="ru-RU" sz="4000" b="1" dirty="0" smtClean="0">
                <a:solidFill>
                  <a:srgbClr val="7030A0"/>
                </a:solidFill>
              </a:rPr>
              <a:t>-то-</a:t>
            </a:r>
            <a:r>
              <a:rPr lang="ru-RU" sz="4000" b="1" dirty="0" err="1" smtClean="0">
                <a:solidFill>
                  <a:srgbClr val="7030A0"/>
                </a:solidFill>
              </a:rPr>
              <a:t>ви</a:t>
            </a:r>
            <a:r>
              <a:rPr lang="ru-RU" sz="4000" b="1" dirty="0" smtClean="0">
                <a:solidFill>
                  <a:srgbClr val="7030A0"/>
                </a:solidFill>
              </a:rPr>
              <a:t>-ли  </a:t>
            </a:r>
            <a:r>
              <a:rPr lang="ru-RU" sz="4000" b="1" dirty="0" err="1" smtClean="0">
                <a:solidFill>
                  <a:srgbClr val="7030A0"/>
                </a:solidFill>
              </a:rPr>
              <a:t>по-дар-ки</a:t>
            </a:r>
            <a:r>
              <a:rPr lang="ru-RU" sz="4000" b="1" dirty="0" smtClean="0">
                <a:solidFill>
                  <a:srgbClr val="7030A0"/>
                </a:solidFill>
              </a:rPr>
              <a:t>  для  ре-</a:t>
            </a:r>
            <a:r>
              <a:rPr lang="ru-RU" sz="4000" b="1" dirty="0" err="1" smtClean="0">
                <a:solidFill>
                  <a:srgbClr val="7030A0"/>
                </a:solidFill>
              </a:rPr>
              <a:t>бят</a:t>
            </a:r>
            <a:r>
              <a:rPr lang="ru-RU" sz="4000" b="1" dirty="0" smtClean="0">
                <a:solidFill>
                  <a:srgbClr val="7030A0"/>
                </a:solidFill>
              </a:rPr>
              <a:t>  из  дет-</a:t>
            </a:r>
            <a:r>
              <a:rPr lang="ru-RU" sz="4000" b="1" dirty="0" err="1" smtClean="0">
                <a:solidFill>
                  <a:srgbClr val="7030A0"/>
                </a:solidFill>
              </a:rPr>
              <a:t>ско</a:t>
            </a:r>
            <a:r>
              <a:rPr lang="ru-RU" sz="4000" b="1" dirty="0" smtClean="0">
                <a:solidFill>
                  <a:srgbClr val="7030A0"/>
                </a:solidFill>
              </a:rPr>
              <a:t>-го  </a:t>
            </a:r>
            <a:r>
              <a:rPr lang="ru-RU" sz="4000" b="1" dirty="0" err="1" smtClean="0">
                <a:solidFill>
                  <a:srgbClr val="7030A0"/>
                </a:solidFill>
              </a:rPr>
              <a:t>са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ди</a:t>
            </a:r>
            <a:r>
              <a:rPr lang="ru-RU" sz="4000" b="1" dirty="0" smtClean="0">
                <a:solidFill>
                  <a:srgbClr val="7030A0"/>
                </a:solidFill>
              </a:rPr>
              <a:t>-ка.  Ка-</a:t>
            </a:r>
            <a:r>
              <a:rPr lang="ru-RU" sz="4000" b="1" dirty="0" err="1" smtClean="0">
                <a:solidFill>
                  <a:srgbClr val="7030A0"/>
                </a:solidFill>
              </a:rPr>
              <a:t>тя</a:t>
            </a:r>
            <a:r>
              <a:rPr lang="ru-RU" sz="4000" b="1" dirty="0" smtClean="0">
                <a:solidFill>
                  <a:srgbClr val="7030A0"/>
                </a:solidFill>
              </a:rPr>
              <a:t>  и  Га-ля  </a:t>
            </a:r>
            <a:r>
              <a:rPr lang="ru-RU" sz="4000" b="1" dirty="0" err="1" smtClean="0">
                <a:solidFill>
                  <a:srgbClr val="7030A0"/>
                </a:solidFill>
              </a:rPr>
              <a:t>скле</a:t>
            </a:r>
            <a:r>
              <a:rPr lang="ru-RU" sz="4000" b="1" dirty="0" smtClean="0">
                <a:solidFill>
                  <a:srgbClr val="7030A0"/>
                </a:solidFill>
              </a:rPr>
              <a:t>-и-ли  до-</a:t>
            </a:r>
            <a:r>
              <a:rPr lang="ru-RU" sz="4000" b="1" dirty="0" err="1" smtClean="0">
                <a:solidFill>
                  <a:srgbClr val="7030A0"/>
                </a:solidFill>
              </a:rPr>
              <a:t>мик</a:t>
            </a:r>
            <a:r>
              <a:rPr lang="ru-RU" sz="4000" b="1" dirty="0" smtClean="0">
                <a:solidFill>
                  <a:srgbClr val="7030A0"/>
                </a:solidFill>
              </a:rPr>
              <a:t>. </a:t>
            </a:r>
            <a:r>
              <a:rPr lang="ru-RU" sz="4000" b="1" dirty="0" err="1" smtClean="0">
                <a:solidFill>
                  <a:srgbClr val="7030A0"/>
                </a:solidFill>
              </a:rPr>
              <a:t>Све</a:t>
            </a:r>
            <a:r>
              <a:rPr lang="ru-RU" sz="4000" b="1" dirty="0" smtClean="0">
                <a:solidFill>
                  <a:srgbClr val="7030A0"/>
                </a:solidFill>
              </a:rPr>
              <a:t>-та  </a:t>
            </a:r>
            <a:r>
              <a:rPr lang="ru-RU" sz="4000" b="1" dirty="0" err="1" smtClean="0">
                <a:solidFill>
                  <a:srgbClr val="7030A0"/>
                </a:solidFill>
              </a:rPr>
              <a:t>спле</a:t>
            </a:r>
            <a:r>
              <a:rPr lang="ru-RU" sz="4000" b="1" dirty="0" smtClean="0">
                <a:solidFill>
                  <a:srgbClr val="7030A0"/>
                </a:solidFill>
              </a:rPr>
              <a:t>-ла  ков-</a:t>
            </a:r>
            <a:r>
              <a:rPr lang="ru-RU" sz="4000" b="1" dirty="0" err="1" smtClean="0">
                <a:solidFill>
                  <a:srgbClr val="7030A0"/>
                </a:solidFill>
              </a:rPr>
              <a:t>рик</a:t>
            </a:r>
            <a:r>
              <a:rPr lang="ru-RU" sz="4000" b="1" dirty="0" smtClean="0">
                <a:solidFill>
                  <a:srgbClr val="7030A0"/>
                </a:solidFill>
              </a:rPr>
              <a:t>. </a:t>
            </a:r>
            <a:r>
              <a:rPr lang="ru-RU" sz="4000" b="1" dirty="0" err="1" smtClean="0">
                <a:solidFill>
                  <a:srgbClr val="7030A0"/>
                </a:solidFill>
              </a:rPr>
              <a:t>Ди-ма</a:t>
            </a:r>
            <a:r>
              <a:rPr lang="ru-RU" sz="4000" b="1" dirty="0" smtClean="0">
                <a:solidFill>
                  <a:srgbClr val="7030A0"/>
                </a:solidFill>
              </a:rPr>
              <a:t>  и  А-</a:t>
            </a:r>
            <a:r>
              <a:rPr lang="ru-RU" sz="4000" b="1" dirty="0" err="1" smtClean="0">
                <a:solidFill>
                  <a:srgbClr val="7030A0"/>
                </a:solidFill>
              </a:rPr>
              <a:t>ня</a:t>
            </a:r>
            <a:r>
              <a:rPr lang="ru-RU" sz="4000" b="1" dirty="0" smtClean="0">
                <a:solidFill>
                  <a:srgbClr val="7030A0"/>
                </a:solidFill>
              </a:rPr>
              <a:t> вы-ре-за-ли  из  </a:t>
            </a:r>
            <a:r>
              <a:rPr lang="ru-RU" sz="4000" b="1" dirty="0" err="1" smtClean="0">
                <a:solidFill>
                  <a:srgbClr val="7030A0"/>
                </a:solidFill>
              </a:rPr>
              <a:t>бу-ма-ги</a:t>
            </a:r>
            <a:r>
              <a:rPr lang="ru-RU" sz="4000" b="1" dirty="0" smtClean="0">
                <a:solidFill>
                  <a:srgbClr val="7030A0"/>
                </a:solidFill>
              </a:rPr>
              <a:t>  и  кар-то-на </a:t>
            </a:r>
            <a:r>
              <a:rPr lang="ru-RU" sz="4000" b="1" dirty="0" err="1" smtClean="0">
                <a:solidFill>
                  <a:srgbClr val="7030A0"/>
                </a:solidFill>
              </a:rPr>
              <a:t>сол</a:t>
            </a:r>
            <a:r>
              <a:rPr lang="ru-RU" sz="4000" b="1" dirty="0" smtClean="0">
                <a:solidFill>
                  <a:srgbClr val="7030A0"/>
                </a:solidFill>
              </a:rPr>
              <a:t>-да-</a:t>
            </a:r>
            <a:r>
              <a:rPr lang="ru-RU" sz="4000" b="1" dirty="0" err="1" smtClean="0">
                <a:solidFill>
                  <a:srgbClr val="7030A0"/>
                </a:solidFill>
              </a:rPr>
              <a:t>ти</a:t>
            </a:r>
            <a:r>
              <a:rPr lang="ru-RU" sz="4000" b="1" dirty="0" smtClean="0">
                <a:solidFill>
                  <a:srgbClr val="7030A0"/>
                </a:solidFill>
              </a:rPr>
              <a:t>-ков. Во-</a:t>
            </a:r>
            <a:r>
              <a:rPr lang="ru-RU" sz="4000" b="1" dirty="0" err="1" smtClean="0">
                <a:solidFill>
                  <a:srgbClr val="7030A0"/>
                </a:solidFill>
              </a:rPr>
              <a:t>ва</a:t>
            </a:r>
            <a:r>
              <a:rPr lang="ru-RU" sz="4000" b="1" dirty="0" smtClean="0">
                <a:solidFill>
                  <a:srgbClr val="7030A0"/>
                </a:solidFill>
              </a:rPr>
              <a:t>  и  </a:t>
            </a:r>
            <a:r>
              <a:rPr lang="ru-RU" sz="4000" b="1" dirty="0" err="1" smtClean="0">
                <a:solidFill>
                  <a:srgbClr val="7030A0"/>
                </a:solidFill>
              </a:rPr>
              <a:t>Ге</a:t>
            </a:r>
            <a:r>
              <a:rPr lang="ru-RU" sz="4000" b="1" dirty="0" smtClean="0">
                <a:solidFill>
                  <a:srgbClr val="7030A0"/>
                </a:solidFill>
              </a:rPr>
              <a:t>-на  вы-</a:t>
            </a:r>
            <a:r>
              <a:rPr lang="ru-RU" sz="4000" b="1" dirty="0" err="1" smtClean="0">
                <a:solidFill>
                  <a:srgbClr val="7030A0"/>
                </a:solidFill>
              </a:rPr>
              <a:t>ле</a:t>
            </a:r>
            <a:r>
              <a:rPr lang="ru-RU" sz="4000" b="1" dirty="0" smtClean="0">
                <a:solidFill>
                  <a:srgbClr val="7030A0"/>
                </a:solidFill>
              </a:rPr>
              <a:t>-пи-ли  из  </a:t>
            </a:r>
            <a:r>
              <a:rPr lang="ru-RU" sz="4000" b="1" dirty="0" err="1" smtClean="0">
                <a:solidFill>
                  <a:srgbClr val="7030A0"/>
                </a:solidFill>
              </a:rPr>
              <a:t>плас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ти</a:t>
            </a:r>
            <a:r>
              <a:rPr lang="ru-RU" sz="4000" b="1" dirty="0" smtClean="0">
                <a:solidFill>
                  <a:srgbClr val="7030A0"/>
                </a:solidFill>
              </a:rPr>
              <a:t>-ли-на  </a:t>
            </a:r>
            <a:r>
              <a:rPr lang="ru-RU" sz="4000" b="1" dirty="0" err="1" smtClean="0">
                <a:solidFill>
                  <a:srgbClr val="7030A0"/>
                </a:solidFill>
              </a:rPr>
              <a:t>Бу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ра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ти</a:t>
            </a:r>
            <a:r>
              <a:rPr lang="ru-RU" sz="4000" b="1" dirty="0" smtClean="0">
                <a:solidFill>
                  <a:srgbClr val="7030A0"/>
                </a:solidFill>
              </a:rPr>
              <a:t>-но. </a:t>
            </a:r>
            <a:r>
              <a:rPr lang="ru-RU" sz="4000" b="1" dirty="0" err="1" smtClean="0">
                <a:solidFill>
                  <a:srgbClr val="7030A0"/>
                </a:solidFill>
              </a:rPr>
              <a:t>Ве-ра</a:t>
            </a:r>
            <a:r>
              <a:rPr lang="ru-RU" sz="4000" b="1" dirty="0" smtClean="0">
                <a:solidFill>
                  <a:srgbClr val="7030A0"/>
                </a:solidFill>
              </a:rPr>
              <a:t> и  </a:t>
            </a:r>
            <a:r>
              <a:rPr lang="ru-RU" sz="4000" b="1" dirty="0" err="1" smtClean="0">
                <a:solidFill>
                  <a:srgbClr val="7030A0"/>
                </a:solidFill>
              </a:rPr>
              <a:t>Ва-ня</a:t>
            </a:r>
            <a:r>
              <a:rPr lang="ru-RU" sz="4000" b="1" dirty="0" smtClean="0">
                <a:solidFill>
                  <a:srgbClr val="7030A0"/>
                </a:solidFill>
              </a:rPr>
              <a:t>  на-</a:t>
            </a:r>
            <a:r>
              <a:rPr lang="ru-RU" sz="4000" b="1" dirty="0" err="1" smtClean="0">
                <a:solidFill>
                  <a:srgbClr val="7030A0"/>
                </a:solidFill>
              </a:rPr>
              <a:t>ри</a:t>
            </a:r>
            <a:r>
              <a:rPr lang="ru-RU" sz="4000" b="1" dirty="0" smtClean="0">
                <a:solidFill>
                  <a:srgbClr val="7030A0"/>
                </a:solidFill>
              </a:rPr>
              <a:t>-со-</a:t>
            </a:r>
            <a:r>
              <a:rPr lang="ru-RU" sz="4000" b="1" dirty="0" err="1" smtClean="0">
                <a:solidFill>
                  <a:srgbClr val="7030A0"/>
                </a:solidFill>
              </a:rPr>
              <a:t>ва</a:t>
            </a:r>
            <a:r>
              <a:rPr lang="ru-RU" sz="4000" b="1" dirty="0" smtClean="0">
                <a:solidFill>
                  <a:srgbClr val="7030A0"/>
                </a:solidFill>
              </a:rPr>
              <a:t>-ли  </a:t>
            </a:r>
            <a:r>
              <a:rPr lang="ru-RU" sz="4000" b="1" dirty="0" err="1" smtClean="0">
                <a:solidFill>
                  <a:srgbClr val="7030A0"/>
                </a:solidFill>
              </a:rPr>
              <a:t>кло</a:t>
            </a:r>
            <a:r>
              <a:rPr lang="ru-RU" sz="4000" b="1" dirty="0" smtClean="0">
                <a:solidFill>
                  <a:srgbClr val="7030A0"/>
                </a:solidFill>
              </a:rPr>
              <a:t>-у-на  и  рас-</a:t>
            </a:r>
            <a:r>
              <a:rPr lang="ru-RU" sz="4000" b="1" dirty="0" err="1" smtClean="0">
                <a:solidFill>
                  <a:srgbClr val="7030A0"/>
                </a:solidFill>
              </a:rPr>
              <a:t>кра</a:t>
            </a:r>
            <a:r>
              <a:rPr lang="ru-RU" sz="4000" b="1" dirty="0" smtClean="0">
                <a:solidFill>
                  <a:srgbClr val="7030A0"/>
                </a:solidFill>
              </a:rPr>
              <a:t>-си-ли  е-</a:t>
            </a:r>
            <a:r>
              <a:rPr lang="ru-RU" sz="4000" b="1" dirty="0" err="1" smtClean="0">
                <a:solidFill>
                  <a:srgbClr val="7030A0"/>
                </a:solidFill>
              </a:rPr>
              <a:t>го</a:t>
            </a:r>
            <a:r>
              <a:rPr lang="ru-RU" sz="4000" b="1" dirty="0" smtClean="0">
                <a:solidFill>
                  <a:srgbClr val="7030A0"/>
                </a:solidFill>
              </a:rPr>
              <a:t>. Ре-</a:t>
            </a:r>
            <a:r>
              <a:rPr lang="ru-RU" sz="4000" b="1" dirty="0" err="1" smtClean="0">
                <a:solidFill>
                  <a:srgbClr val="7030A0"/>
                </a:solidFill>
              </a:rPr>
              <a:t>бя</a:t>
            </a:r>
            <a:r>
              <a:rPr lang="ru-RU" sz="4000" b="1" dirty="0" smtClean="0">
                <a:solidFill>
                  <a:srgbClr val="7030A0"/>
                </a:solidFill>
              </a:rPr>
              <a:t>-та  из  дет-</a:t>
            </a:r>
            <a:r>
              <a:rPr lang="ru-RU" sz="4000" b="1" dirty="0" err="1" smtClean="0">
                <a:solidFill>
                  <a:srgbClr val="7030A0"/>
                </a:solidFill>
              </a:rPr>
              <a:t>ско</a:t>
            </a:r>
            <a:r>
              <a:rPr lang="ru-RU" sz="4000" b="1" dirty="0" smtClean="0">
                <a:solidFill>
                  <a:srgbClr val="7030A0"/>
                </a:solidFill>
              </a:rPr>
              <a:t>-го </a:t>
            </a:r>
            <a:r>
              <a:rPr lang="ru-RU" sz="4000" b="1" dirty="0" err="1" smtClean="0">
                <a:solidFill>
                  <a:srgbClr val="7030A0"/>
                </a:solidFill>
              </a:rPr>
              <a:t>са</a:t>
            </a:r>
            <a:r>
              <a:rPr lang="ru-RU" sz="4000" b="1" dirty="0" smtClean="0">
                <a:solidFill>
                  <a:srgbClr val="7030A0"/>
                </a:solidFill>
              </a:rPr>
              <a:t>-</a:t>
            </a:r>
            <a:r>
              <a:rPr lang="ru-RU" sz="4000" b="1" dirty="0" err="1" smtClean="0">
                <a:solidFill>
                  <a:srgbClr val="7030A0"/>
                </a:solidFill>
              </a:rPr>
              <a:t>ди</a:t>
            </a:r>
            <a:r>
              <a:rPr lang="ru-RU" sz="4000" b="1" dirty="0" smtClean="0">
                <a:solidFill>
                  <a:srgbClr val="7030A0"/>
                </a:solidFill>
              </a:rPr>
              <a:t>-ка  </a:t>
            </a:r>
            <a:r>
              <a:rPr lang="ru-RU" sz="4000" b="1" dirty="0" err="1" smtClean="0">
                <a:solidFill>
                  <a:srgbClr val="7030A0"/>
                </a:solidFill>
              </a:rPr>
              <a:t>бу</a:t>
            </a:r>
            <a:r>
              <a:rPr lang="ru-RU" sz="4000" b="1" dirty="0" smtClean="0">
                <a:solidFill>
                  <a:srgbClr val="7030A0"/>
                </a:solidFill>
              </a:rPr>
              <a:t>-дут  </a:t>
            </a:r>
            <a:r>
              <a:rPr lang="ru-RU" sz="4000" b="1" dirty="0" err="1" smtClean="0">
                <a:solidFill>
                  <a:srgbClr val="7030A0"/>
                </a:solidFill>
              </a:rPr>
              <a:t>ра-ды</a:t>
            </a:r>
            <a:r>
              <a:rPr lang="ru-RU" sz="4000" b="1" smtClean="0">
                <a:solidFill>
                  <a:srgbClr val="7030A0"/>
                </a:solidFill>
              </a:rPr>
              <a:t>  </a:t>
            </a:r>
            <a:r>
              <a:rPr lang="ru-RU" sz="4000" b="1" dirty="0" err="1" smtClean="0">
                <a:solidFill>
                  <a:srgbClr val="7030A0"/>
                </a:solidFill>
              </a:rPr>
              <a:t>по-дар-кам</a:t>
            </a:r>
            <a:r>
              <a:rPr lang="ru-RU" sz="4000" b="1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3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err="1" smtClean="0">
                <a:solidFill>
                  <a:srgbClr val="FF0000"/>
                </a:solidFill>
              </a:rPr>
              <a:t>Иси</a:t>
            </a:r>
            <a:r>
              <a:rPr lang="ru-RU" sz="5400" b="1" dirty="0" smtClean="0">
                <a:solidFill>
                  <a:srgbClr val="FF0000"/>
                </a:solidFill>
              </a:rPr>
              <a:t>   </a:t>
            </a:r>
            <a:r>
              <a:rPr lang="ru-RU" sz="5400" b="1" dirty="0" err="1" smtClean="0">
                <a:solidFill>
                  <a:srgbClr val="FF0000"/>
                </a:solidFill>
              </a:rPr>
              <a:t>иса</a:t>
            </a:r>
            <a:r>
              <a:rPr lang="ru-RU" sz="5400" b="1" dirty="0" smtClean="0">
                <a:solidFill>
                  <a:srgbClr val="FF0000"/>
                </a:solidFill>
              </a:rPr>
              <a:t>   </a:t>
            </a:r>
            <a:r>
              <a:rPr lang="ru-RU" sz="5400" b="1" dirty="0" err="1" smtClean="0">
                <a:solidFill>
                  <a:srgbClr val="FF0000"/>
                </a:solidFill>
              </a:rPr>
              <a:t>исо</a:t>
            </a:r>
            <a:r>
              <a:rPr lang="ru-RU" sz="5400" b="1" dirty="0" smtClean="0">
                <a:solidFill>
                  <a:srgbClr val="FF0000"/>
                </a:solidFill>
              </a:rPr>
              <a:t>   </a:t>
            </a:r>
            <a:r>
              <a:rPr lang="ru-RU" sz="5400" b="1" dirty="0" err="1" smtClean="0">
                <a:solidFill>
                  <a:srgbClr val="FF0000"/>
                </a:solidFill>
              </a:rPr>
              <a:t>ысо</a:t>
            </a:r>
            <a:r>
              <a:rPr lang="ru-RU" sz="5400" b="1" dirty="0" smtClean="0">
                <a:solidFill>
                  <a:srgbClr val="FF0000"/>
                </a:solidFill>
              </a:rPr>
              <a:t>   </a:t>
            </a:r>
            <a:r>
              <a:rPr lang="ru-RU" sz="5400" b="1" dirty="0" err="1" smtClean="0">
                <a:solidFill>
                  <a:srgbClr val="FF0000"/>
                </a:solidFill>
              </a:rPr>
              <a:t>усо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5400" b="1" dirty="0" smtClean="0">
                <a:solidFill>
                  <a:srgbClr val="FFC000"/>
                </a:solidFill>
              </a:rPr>
              <a:t>Сын   сон   нос   </a:t>
            </a:r>
            <a:r>
              <a:rPr lang="ru-RU" sz="5400" b="1" dirty="0" err="1" smtClean="0">
                <a:solidFill>
                  <a:srgbClr val="FFC000"/>
                </a:solidFill>
              </a:rPr>
              <a:t>ныс</a:t>
            </a:r>
            <a:r>
              <a:rPr lang="ru-RU" sz="5400" b="1" dirty="0" smtClean="0">
                <a:solidFill>
                  <a:srgbClr val="FFC000"/>
                </a:solidFill>
              </a:rPr>
              <a:t>   </a:t>
            </a:r>
            <a:r>
              <a:rPr lang="ru-RU" sz="5400" b="1" dirty="0" err="1" smtClean="0">
                <a:solidFill>
                  <a:srgbClr val="FFC000"/>
                </a:solidFill>
              </a:rPr>
              <a:t>нус</a:t>
            </a:r>
            <a:endParaRPr lang="ru-RU" sz="54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5400" b="1" dirty="0" err="1" smtClean="0">
                <a:solidFill>
                  <a:srgbClr val="00B050"/>
                </a:solidFill>
              </a:rPr>
              <a:t>Ска</a:t>
            </a:r>
            <a:r>
              <a:rPr lang="ru-RU" sz="5400" b="1" dirty="0" smtClean="0">
                <a:solidFill>
                  <a:srgbClr val="00B050"/>
                </a:solidFill>
              </a:rPr>
              <a:t>   </a:t>
            </a:r>
            <a:r>
              <a:rPr lang="ru-RU" sz="5400" b="1" dirty="0" err="1" smtClean="0">
                <a:solidFill>
                  <a:srgbClr val="00B050"/>
                </a:solidFill>
              </a:rPr>
              <a:t>ско</a:t>
            </a:r>
            <a:r>
              <a:rPr lang="ru-RU" sz="5400" b="1" dirty="0" smtClean="0">
                <a:solidFill>
                  <a:srgbClr val="00B050"/>
                </a:solidFill>
              </a:rPr>
              <a:t>   </a:t>
            </a:r>
            <a:r>
              <a:rPr lang="ru-RU" sz="5400" b="1" dirty="0" err="1" smtClean="0">
                <a:solidFill>
                  <a:srgbClr val="00B050"/>
                </a:solidFill>
              </a:rPr>
              <a:t>ску</a:t>
            </a:r>
            <a:r>
              <a:rPr lang="ru-RU" sz="5400" b="1" dirty="0" smtClean="0">
                <a:solidFill>
                  <a:srgbClr val="00B050"/>
                </a:solidFill>
              </a:rPr>
              <a:t>   </a:t>
            </a:r>
            <a:r>
              <a:rPr lang="ru-RU" sz="5400" b="1" dirty="0" err="1" smtClean="0">
                <a:solidFill>
                  <a:srgbClr val="00B050"/>
                </a:solidFill>
              </a:rPr>
              <a:t>скы</a:t>
            </a:r>
            <a:r>
              <a:rPr lang="ru-RU" sz="5400" b="1" dirty="0" smtClean="0">
                <a:solidFill>
                  <a:srgbClr val="00B050"/>
                </a:solidFill>
              </a:rPr>
              <a:t>   </a:t>
            </a:r>
            <a:r>
              <a:rPr lang="ru-RU" sz="5400" b="1" dirty="0" err="1" smtClean="0">
                <a:solidFill>
                  <a:srgbClr val="00B050"/>
                </a:solidFill>
              </a:rPr>
              <a:t>ски</a:t>
            </a:r>
            <a:r>
              <a:rPr lang="ru-RU" sz="5400" b="1" dirty="0" smtClean="0">
                <a:solidFill>
                  <a:srgbClr val="00B050"/>
                </a:solidFill>
              </a:rPr>
              <a:t>  </a:t>
            </a:r>
          </a:p>
          <a:p>
            <a:pPr marL="0" indent="0">
              <a:buNone/>
            </a:pPr>
            <a:r>
              <a:rPr lang="ru-RU" sz="5400" b="1" dirty="0" err="1" smtClean="0">
                <a:solidFill>
                  <a:srgbClr val="0070C0"/>
                </a:solidFill>
              </a:rPr>
              <a:t>Нка</a:t>
            </a:r>
            <a:r>
              <a:rPr lang="ru-RU" sz="5400" b="1" dirty="0" smtClean="0">
                <a:solidFill>
                  <a:srgbClr val="0070C0"/>
                </a:solidFill>
              </a:rPr>
              <a:t>   </a:t>
            </a:r>
            <a:r>
              <a:rPr lang="ru-RU" sz="5400" b="1" dirty="0" err="1" smtClean="0">
                <a:solidFill>
                  <a:srgbClr val="0070C0"/>
                </a:solidFill>
              </a:rPr>
              <a:t>нко</a:t>
            </a:r>
            <a:r>
              <a:rPr lang="ru-RU" sz="5400" b="1" dirty="0" smtClean="0">
                <a:solidFill>
                  <a:srgbClr val="0070C0"/>
                </a:solidFill>
              </a:rPr>
              <a:t>   </a:t>
            </a:r>
            <a:r>
              <a:rPr lang="ru-RU" sz="5400" b="1" dirty="0" err="1" smtClean="0">
                <a:solidFill>
                  <a:srgbClr val="0070C0"/>
                </a:solidFill>
              </a:rPr>
              <a:t>нку</a:t>
            </a:r>
            <a:r>
              <a:rPr lang="ru-RU" sz="5400" b="1" dirty="0" smtClean="0">
                <a:solidFill>
                  <a:srgbClr val="0070C0"/>
                </a:solidFill>
              </a:rPr>
              <a:t>   </a:t>
            </a:r>
            <a:r>
              <a:rPr lang="ru-RU" sz="5400" b="1" dirty="0" err="1" smtClean="0">
                <a:solidFill>
                  <a:srgbClr val="0070C0"/>
                </a:solidFill>
              </a:rPr>
              <a:t>нкы</a:t>
            </a:r>
            <a:r>
              <a:rPr lang="ru-RU" sz="5400" b="1" dirty="0" smtClean="0">
                <a:solidFill>
                  <a:srgbClr val="0070C0"/>
                </a:solidFill>
              </a:rPr>
              <a:t>   </a:t>
            </a:r>
            <a:r>
              <a:rPr lang="ru-RU" sz="5400" b="1" dirty="0" err="1" smtClean="0">
                <a:solidFill>
                  <a:srgbClr val="0070C0"/>
                </a:solidFill>
              </a:rPr>
              <a:t>нки</a:t>
            </a:r>
            <a:endParaRPr lang="ru-RU" sz="5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5400" b="1" dirty="0" smtClean="0"/>
              <a:t>Ни-на    Ан-на   Ин-на</a:t>
            </a:r>
          </a:p>
          <a:p>
            <a:pPr marL="0" indent="0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24874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err="1" smtClean="0">
                <a:solidFill>
                  <a:srgbClr val="7030A0"/>
                </a:solidFill>
              </a:rPr>
              <a:t>Са</a:t>
            </a:r>
            <a:r>
              <a:rPr lang="ru-RU" sz="5400" b="1" dirty="0" smtClean="0">
                <a:solidFill>
                  <a:srgbClr val="7030A0"/>
                </a:solidFill>
              </a:rPr>
              <a:t>-ни   о-</a:t>
            </a:r>
            <a:r>
              <a:rPr lang="ru-RU" sz="5400" b="1" dirty="0" err="1" smtClean="0">
                <a:solidFill>
                  <a:srgbClr val="7030A0"/>
                </a:solidFill>
              </a:rPr>
              <a:t>са</a:t>
            </a:r>
            <a:r>
              <a:rPr lang="ru-RU" sz="5400" b="1" dirty="0" smtClean="0">
                <a:solidFill>
                  <a:srgbClr val="7030A0"/>
                </a:solidFill>
              </a:rPr>
              <a:t>   о-</a:t>
            </a:r>
            <a:r>
              <a:rPr lang="ru-RU" sz="5400" b="1" dirty="0" err="1" smtClean="0">
                <a:solidFill>
                  <a:srgbClr val="7030A0"/>
                </a:solidFill>
              </a:rPr>
              <a:t>сы</a:t>
            </a:r>
            <a:r>
              <a:rPr lang="ru-RU" sz="5400" b="1" dirty="0" smtClean="0">
                <a:solidFill>
                  <a:srgbClr val="7030A0"/>
                </a:solidFill>
              </a:rPr>
              <a:t>   о-си  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Ко-ни   </a:t>
            </a:r>
            <a:r>
              <a:rPr lang="ru-RU" sz="5400" b="1" dirty="0" err="1" smtClean="0">
                <a:solidFill>
                  <a:srgbClr val="0070C0"/>
                </a:solidFill>
              </a:rPr>
              <a:t>ки</a:t>
            </a:r>
            <a:r>
              <a:rPr lang="ru-RU" sz="5400" b="1" dirty="0" smtClean="0">
                <a:solidFill>
                  <a:srgbClr val="0070C0"/>
                </a:solidFill>
              </a:rPr>
              <a:t>-но  мак   сок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Со-</a:t>
            </a:r>
            <a:r>
              <a:rPr lang="ru-RU" sz="5400" b="1" dirty="0" err="1" smtClean="0">
                <a:solidFill>
                  <a:srgbClr val="00B050"/>
                </a:solidFill>
              </a:rPr>
              <a:t>ки</a:t>
            </a:r>
            <a:r>
              <a:rPr lang="ru-RU" sz="5400" b="1" dirty="0" smtClean="0">
                <a:solidFill>
                  <a:srgbClr val="00B050"/>
                </a:solidFill>
              </a:rPr>
              <a:t>   сук   о-ку-ни   </a:t>
            </a:r>
            <a:r>
              <a:rPr lang="ru-RU" sz="5400" b="1" dirty="0" err="1" smtClean="0">
                <a:solidFill>
                  <a:srgbClr val="00B050"/>
                </a:solidFill>
              </a:rPr>
              <a:t>ок</a:t>
            </a:r>
            <a:r>
              <a:rPr lang="ru-RU" sz="5400" b="1" dirty="0" smtClean="0">
                <a:solidFill>
                  <a:srgbClr val="00B050"/>
                </a:solidFill>
              </a:rPr>
              <a:t>-но</a:t>
            </a:r>
          </a:p>
          <a:p>
            <a:pPr marL="0" indent="0">
              <a:buNone/>
            </a:pPr>
            <a:r>
              <a:rPr lang="ru-RU" sz="5400" b="1" dirty="0" err="1" smtClean="0">
                <a:solidFill>
                  <a:srgbClr val="FFC000"/>
                </a:solidFill>
              </a:rPr>
              <a:t>Сос</a:t>
            </a:r>
            <a:r>
              <a:rPr lang="ru-RU" sz="5400" b="1" dirty="0" smtClean="0">
                <a:solidFill>
                  <a:srgbClr val="FFC000"/>
                </a:solidFill>
              </a:rPr>
              <a:t>-на   о-на   сын   сон  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Но-сок   </a:t>
            </a:r>
            <a:r>
              <a:rPr lang="ru-RU" sz="5400" b="1" dirty="0" err="1" smtClean="0">
                <a:solidFill>
                  <a:srgbClr val="FF0000"/>
                </a:solidFill>
              </a:rPr>
              <a:t>сы</a:t>
            </a:r>
            <a:r>
              <a:rPr lang="ru-RU" sz="5400" b="1" dirty="0" smtClean="0">
                <a:solidFill>
                  <a:srgbClr val="FF0000"/>
                </a:solidFill>
              </a:rPr>
              <a:t>-нок   но-си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3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Кис-ка, </a:t>
            </a:r>
            <a:r>
              <a:rPr lang="ru-RU" sz="5400" b="1" dirty="0" smtClean="0">
                <a:solidFill>
                  <a:srgbClr val="002060"/>
                </a:solidFill>
              </a:rPr>
              <a:t>киска</a:t>
            </a:r>
          </a:p>
          <a:p>
            <a:pPr marL="0" indent="0" algn="ctr">
              <a:buNone/>
            </a:pPr>
            <a:r>
              <a:rPr lang="ru-RU" sz="5400" b="1" dirty="0" err="1" smtClean="0">
                <a:solidFill>
                  <a:srgbClr val="00B050"/>
                </a:solidFill>
              </a:rPr>
              <a:t>Кас</a:t>
            </a:r>
            <a:r>
              <a:rPr lang="ru-RU" sz="5400" b="1" dirty="0" smtClean="0">
                <a:solidFill>
                  <a:srgbClr val="00B050"/>
                </a:solidFill>
              </a:rPr>
              <a:t>-ка, </a:t>
            </a:r>
            <a:r>
              <a:rPr lang="ru-RU" sz="5400" b="1" dirty="0" smtClean="0">
                <a:solidFill>
                  <a:srgbClr val="002060"/>
                </a:solidFill>
              </a:rPr>
              <a:t>каска</a:t>
            </a:r>
            <a:r>
              <a:rPr lang="ru-RU" sz="5400" b="1" dirty="0" smtClean="0">
                <a:solidFill>
                  <a:srgbClr val="00B050"/>
                </a:solidFill>
              </a:rPr>
              <a:t> 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Ко-</a:t>
            </a:r>
            <a:r>
              <a:rPr lang="ru-RU" sz="5400" b="1" dirty="0" err="1" smtClean="0">
                <a:solidFill>
                  <a:srgbClr val="00B050"/>
                </a:solidFill>
              </a:rPr>
              <a:t>са</a:t>
            </a:r>
            <a:r>
              <a:rPr lang="ru-RU" sz="5400" b="1" dirty="0" smtClean="0">
                <a:solidFill>
                  <a:srgbClr val="00B050"/>
                </a:solidFill>
              </a:rPr>
              <a:t>,  </a:t>
            </a:r>
            <a:r>
              <a:rPr lang="ru-RU" sz="5400" b="1" dirty="0" smtClean="0">
                <a:solidFill>
                  <a:srgbClr val="002060"/>
                </a:solidFill>
              </a:rPr>
              <a:t>коса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О-сан-ка, </a:t>
            </a:r>
            <a:r>
              <a:rPr lang="ru-RU" sz="5400" b="1" dirty="0" smtClean="0">
                <a:solidFill>
                  <a:srgbClr val="002060"/>
                </a:solidFill>
              </a:rPr>
              <a:t>осанка</a:t>
            </a:r>
            <a:r>
              <a:rPr lang="ru-RU" sz="5400" b="1" dirty="0" smtClean="0">
                <a:solidFill>
                  <a:srgbClr val="00B05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Ко-сын-ка, </a:t>
            </a:r>
            <a:r>
              <a:rPr lang="ru-RU" sz="5400" b="1" dirty="0" smtClean="0">
                <a:solidFill>
                  <a:srgbClr val="002060"/>
                </a:solidFill>
              </a:rPr>
              <a:t>косынка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О-</a:t>
            </a:r>
            <a:r>
              <a:rPr lang="ru-RU" sz="5400" b="1" dirty="0" err="1" smtClean="0">
                <a:solidFill>
                  <a:srgbClr val="00B050"/>
                </a:solidFill>
              </a:rPr>
              <a:t>син</a:t>
            </a:r>
            <a:r>
              <a:rPr lang="ru-RU" sz="5400" b="1" dirty="0" smtClean="0">
                <a:solidFill>
                  <a:srgbClr val="00B050"/>
                </a:solidFill>
              </a:rPr>
              <a:t>-ка,  </a:t>
            </a:r>
            <a:r>
              <a:rPr lang="ru-RU" sz="5400" b="1" dirty="0" smtClean="0">
                <a:solidFill>
                  <a:srgbClr val="002060"/>
                </a:solidFill>
              </a:rPr>
              <a:t>осинка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5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2216</Words>
  <Application>Microsoft Office PowerPoint</Application>
  <PresentationFormat>Экран (4:3)</PresentationFormat>
  <Paragraphs>665</Paragraphs>
  <Slides>68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68</vt:i4>
      </vt:variant>
    </vt:vector>
  </HeadingPairs>
  <TitlesOfParts>
    <vt:vector size="70" baseType="lpstr">
      <vt:lpstr>Тема Office</vt:lpstr>
      <vt:lpstr>Spring</vt:lpstr>
      <vt:lpstr>Презентация PowerPoint</vt:lpstr>
      <vt:lpstr>Презентация PowerPoint</vt:lpstr>
      <vt:lpstr>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 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Составить новые слова</vt:lpstr>
      <vt:lpstr>Презентация PowerPoint</vt:lpstr>
      <vt:lpstr>Б б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 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126</cp:revision>
  <dcterms:created xsi:type="dcterms:W3CDTF">2016-10-03T10:36:55Z</dcterms:created>
  <dcterms:modified xsi:type="dcterms:W3CDTF">2016-12-11T12:53:22Z</dcterms:modified>
</cp:coreProperties>
</file>