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240369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«</a:t>
            </a:r>
            <a:r>
              <a:rPr lang="en-US" sz="6600" dirty="0" smtClean="0"/>
              <a:t>A Beautiful Mind</a:t>
            </a:r>
            <a:r>
              <a:rPr lang="ru-RU" sz="6600" dirty="0" smtClean="0"/>
              <a:t>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\Desktop\f89225447b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696744" cy="429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200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Actors</a:t>
            </a:r>
            <a:r>
              <a:rPr lang="ru-RU" sz="6600" dirty="0" smtClean="0"/>
              <a:t>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Russell Crowe</a:t>
            </a:r>
          </a:p>
          <a:p>
            <a:r>
              <a:rPr lang="en-US" sz="4400" dirty="0" smtClean="0"/>
              <a:t>Jennifer Connelly</a:t>
            </a:r>
          </a:p>
          <a:p>
            <a:r>
              <a:rPr lang="en-US" sz="4400" dirty="0" smtClean="0"/>
              <a:t>Add Harris</a:t>
            </a:r>
          </a:p>
          <a:p>
            <a:r>
              <a:rPr lang="en-US" sz="4400" dirty="0" smtClean="0"/>
              <a:t>Kristofer Plummer</a:t>
            </a:r>
          </a:p>
          <a:p>
            <a:r>
              <a:rPr lang="en-US" sz="4400" dirty="0" smtClean="0"/>
              <a:t>Paul </a:t>
            </a:r>
            <a:r>
              <a:rPr lang="en-US" sz="4400" dirty="0" err="1" smtClean="0"/>
              <a:t>Betany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23146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80120"/>
          </a:xfrm>
        </p:spPr>
        <p:txBody>
          <a:bodyPr>
            <a:noAutofit/>
          </a:bodyPr>
          <a:lstStyle/>
          <a:p>
            <a:r>
              <a:rPr lang="en-US" sz="6600" dirty="0" smtClean="0"/>
              <a:t>Awards and nominations</a:t>
            </a:r>
            <a:r>
              <a:rPr lang="ru-RU" sz="6600" dirty="0" smtClean="0"/>
              <a:t>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Oscar</a:t>
            </a:r>
          </a:p>
          <a:p>
            <a:r>
              <a:rPr lang="en-US" sz="4800" dirty="0" smtClean="0"/>
              <a:t>BAFTA</a:t>
            </a:r>
          </a:p>
          <a:p>
            <a:r>
              <a:rPr lang="en-US" sz="4800" dirty="0" smtClean="0"/>
              <a:t>Golden globe</a:t>
            </a:r>
          </a:p>
          <a:p>
            <a:r>
              <a:rPr lang="en-US" sz="4800" dirty="0"/>
              <a:t>US Screen Actors Guild Award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76735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en-US" sz="6600" dirty="0" smtClean="0"/>
              <a:t>Thanks for your attention</a:t>
            </a:r>
            <a:r>
              <a:rPr lang="ru-RU" sz="6600" dirty="0" smtClean="0"/>
              <a:t>!</a:t>
            </a:r>
            <a:endParaRPr lang="ru-RU" sz="6600" dirty="0"/>
          </a:p>
        </p:txBody>
      </p:sp>
      <p:pic>
        <p:nvPicPr>
          <p:cNvPr id="2050" name="Picture 2" descr="C:\Users\Dns\Desktop\A-Beautiful-Mi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381642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993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«A Beautiful Mind»</vt:lpstr>
      <vt:lpstr>Actors:</vt:lpstr>
      <vt:lpstr>Awards and nominations:</vt:lpstr>
      <vt:lpstr>Thanks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«A Beautiful Mind»</dc:title>
  <dc:creator>Dns</dc:creator>
  <cp:lastModifiedBy>Dns</cp:lastModifiedBy>
  <cp:revision>2</cp:revision>
  <dcterms:created xsi:type="dcterms:W3CDTF">2016-09-25T13:29:05Z</dcterms:created>
  <dcterms:modified xsi:type="dcterms:W3CDTF">2016-09-25T13:50:02Z</dcterms:modified>
</cp:coreProperties>
</file>