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7" r:id="rId2"/>
    <p:sldId id="260" r:id="rId3"/>
    <p:sldId id="261" r:id="rId4"/>
    <p:sldId id="262" r:id="rId5"/>
    <p:sldId id="264" r:id="rId6"/>
    <p:sldId id="265" r:id="rId7"/>
    <p:sldId id="266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CC1-B9F5-435F-AC2A-DE72D08470F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9AF6B-6336-48B9-B247-8EA101B8C4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CC1-B9F5-435F-AC2A-DE72D08470F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9AF6B-6336-48B9-B247-8EA101B8C4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CC1-B9F5-435F-AC2A-DE72D08470F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9AF6B-6336-48B9-B247-8EA101B8C4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CC1-B9F5-435F-AC2A-DE72D08470F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9AF6B-6336-48B9-B247-8EA101B8C4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CC1-B9F5-435F-AC2A-DE72D08470F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9AF6B-6336-48B9-B247-8EA101B8C4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CC1-B9F5-435F-AC2A-DE72D08470F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9AF6B-6336-48B9-B247-8EA101B8C4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CC1-B9F5-435F-AC2A-DE72D08470F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9AF6B-6336-48B9-B247-8EA101B8C4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CC1-B9F5-435F-AC2A-DE72D08470F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9AF6B-6336-48B9-B247-8EA101B8C4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CC1-B9F5-435F-AC2A-DE72D08470F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9AF6B-6336-48B9-B247-8EA101B8C4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CC1-B9F5-435F-AC2A-DE72D08470F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9AF6B-6336-48B9-B247-8EA101B8C41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ACC1-B9F5-435F-AC2A-DE72D08470F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A9AF6B-6336-48B9-B247-8EA101B8C41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4A9AF6B-6336-48B9-B247-8EA101B8C41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48EACC1-B9F5-435F-AC2A-DE72D08470F6}" type="datetimeFigureOut">
              <a:rPr lang="ru-RU" smtClean="0"/>
              <a:t>25.09.2016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лох\Downloads\лк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502" y="-12627"/>
            <a:ext cx="9220502" cy="6870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52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</a:t>
            </a:r>
            <a:r>
              <a:rPr lang="en-US" dirty="0" err="1" smtClean="0"/>
              <a:t>Suraj</a:t>
            </a:r>
            <a:r>
              <a:rPr lang="en-US" dirty="0" smtClean="0"/>
              <a:t> </a:t>
            </a:r>
            <a:r>
              <a:rPr lang="en-US" dirty="0"/>
              <a:t>Sharma</a:t>
            </a:r>
            <a:endParaRPr lang="ru-RU" dirty="0"/>
          </a:p>
        </p:txBody>
      </p:sp>
      <p:pic>
        <p:nvPicPr>
          <p:cNvPr id="5123" name="Picture 3" descr="C:\Users\лох\Downloads\Suraj_Sharma_2012_(Straighten_Crop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56792"/>
            <a:ext cx="568863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96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</a:t>
            </a:r>
            <a:r>
              <a:rPr lang="en-US" dirty="0" err="1" smtClean="0"/>
              <a:t>Rafe</a:t>
            </a:r>
            <a:r>
              <a:rPr lang="en-US" dirty="0" smtClean="0"/>
              <a:t> Spall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146" name="Picture 2" descr="C:\Users\лох\Downloads\Рейф_Сполл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56792"/>
            <a:ext cx="489654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8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</a:t>
            </a:r>
            <a:r>
              <a:rPr lang="en-US" dirty="0" smtClean="0"/>
              <a:t>Yann </a:t>
            </a:r>
            <a:r>
              <a:rPr lang="en-US" dirty="0"/>
              <a:t>Martel</a:t>
            </a:r>
            <a:endParaRPr lang="ru-RU" dirty="0"/>
          </a:p>
        </p:txBody>
      </p:sp>
      <p:pic>
        <p:nvPicPr>
          <p:cNvPr id="7170" name="Picture 2" descr="C:\Users\лох\Downloads\Yann_martel_2007-10-25_Seattle_WA_US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00808"/>
            <a:ext cx="5688632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531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лох\Downloads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047"/>
            <a:ext cx="9144000" cy="7053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23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лох\Downloads\filmz.ru_f_1406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4" y="16799"/>
            <a:ext cx="9118126" cy="684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88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лох\Downloads\original_135827777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727" y="0"/>
            <a:ext cx="9409933" cy="686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85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Thank you </a:t>
            </a:r>
            <a:r>
              <a:rPr lang="en-US" smtClean="0"/>
              <a:t>for </a:t>
            </a:r>
            <a:r>
              <a:rPr lang="en-US" smtClean="0"/>
              <a:t>attention!</a:t>
            </a:r>
            <a:endParaRPr lang="ru-RU" dirty="0"/>
          </a:p>
        </p:txBody>
      </p:sp>
      <p:pic>
        <p:nvPicPr>
          <p:cNvPr id="12290" name="Picture 2" descr="C:\Users\лох\Downloads\pi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49" y="1924050"/>
            <a:ext cx="7040571" cy="4385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885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98</TotalTime>
  <Words>15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Соседство</vt:lpstr>
      <vt:lpstr>Презентация PowerPoint</vt:lpstr>
      <vt:lpstr>                Suraj Sharma</vt:lpstr>
      <vt:lpstr>                      Rafe Spall </vt:lpstr>
      <vt:lpstr>                  Yann Martel</vt:lpstr>
      <vt:lpstr>Презентация PowerPoint</vt:lpstr>
      <vt:lpstr>Презентация PowerPoint</vt:lpstr>
      <vt:lpstr>Презентация PowerPoint</vt:lpstr>
      <vt:lpstr>     Thank you for attention!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 Вишневский</dc:creator>
  <cp:lastModifiedBy>Владимир Вишневский</cp:lastModifiedBy>
  <cp:revision>8</cp:revision>
  <dcterms:created xsi:type="dcterms:W3CDTF">2016-09-25T06:59:18Z</dcterms:created>
  <dcterms:modified xsi:type="dcterms:W3CDTF">2016-09-25T08:43:39Z</dcterms:modified>
</cp:coreProperties>
</file>