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49F2C0-2B07-4B3A-BBCB-A27BA1C3A5E7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4072B0-6A65-4772-8704-B6672BF0DDD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nihillator\Downloads\terminator_genisys_movie-w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37112"/>
            <a:ext cx="8229600" cy="1143000"/>
          </a:xfrm>
        </p:spPr>
        <p:txBody>
          <a:bodyPr/>
          <a:lstStyle/>
          <a:p>
            <a:r>
              <a:rPr lang="en-US" sz="3600" b="0" i="1" dirty="0" smtClean="0"/>
              <a:t>Arnold  Schwarzenegger</a:t>
            </a:r>
            <a:endParaRPr lang="ru-RU" sz="3600" b="0" i="1" dirty="0"/>
          </a:p>
        </p:txBody>
      </p:sp>
      <p:pic>
        <p:nvPicPr>
          <p:cNvPr id="4" name="Содержимое 3" descr="257237_2011051713141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762500" cy="357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49080"/>
            <a:ext cx="8229600" cy="1143000"/>
          </a:xfrm>
        </p:spPr>
        <p:txBody>
          <a:bodyPr/>
          <a:lstStyle/>
          <a:p>
            <a:r>
              <a:rPr lang="en-US" dirty="0" smtClean="0"/>
              <a:t>Jason Clarke</a:t>
            </a:r>
            <a:endParaRPr lang="ru-RU" dirty="0"/>
          </a:p>
        </p:txBody>
      </p:sp>
      <p:pic>
        <p:nvPicPr>
          <p:cNvPr id="6" name="Содержимое 5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548680"/>
            <a:ext cx="4464496" cy="3024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21088"/>
            <a:ext cx="8229600" cy="1143000"/>
          </a:xfrm>
        </p:spPr>
        <p:txBody>
          <a:bodyPr/>
          <a:lstStyle/>
          <a:p>
            <a:r>
              <a:rPr lang="en-US" dirty="0" smtClean="0"/>
              <a:t>Emilia Clarke</a:t>
            </a:r>
            <a:endParaRPr lang="ru-RU" dirty="0"/>
          </a:p>
        </p:txBody>
      </p:sp>
      <p:pic>
        <p:nvPicPr>
          <p:cNvPr id="4" name="Содержимое 3" descr="t4_42699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8640"/>
            <a:ext cx="4829175" cy="333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8229600" cy="1143000"/>
          </a:xfrm>
        </p:spPr>
        <p:txBody>
          <a:bodyPr/>
          <a:lstStyle/>
          <a:p>
            <a:r>
              <a:rPr lang="en-US" dirty="0" smtClean="0"/>
              <a:t>Jai Courtney</a:t>
            </a:r>
            <a:endParaRPr lang="ru-RU" dirty="0"/>
          </a:p>
        </p:txBody>
      </p:sp>
      <p:pic>
        <p:nvPicPr>
          <p:cNvPr id="6" name="Содержимое 5" descr="635609760472345365-JAI-COURTN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0"/>
            <a:ext cx="3531394" cy="4421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229600" cy="1143000"/>
          </a:xfrm>
        </p:spPr>
        <p:txBody>
          <a:bodyPr/>
          <a:lstStyle/>
          <a:p>
            <a:r>
              <a:rPr lang="en-US" dirty="0" smtClean="0"/>
              <a:t>Alan Taylor</a:t>
            </a:r>
            <a:endParaRPr lang="ru-RU" dirty="0"/>
          </a:p>
        </p:txBody>
      </p:sp>
      <p:pic>
        <p:nvPicPr>
          <p:cNvPr id="4" name="Содержимое 3" descr="medium_b1270c12819f1d6f378b730b34445e39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16632"/>
            <a:ext cx="342189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terminator-genesis-image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3651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229600" cy="11430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ru-RU" dirty="0"/>
          </a:p>
        </p:txBody>
      </p:sp>
      <p:pic>
        <p:nvPicPr>
          <p:cNvPr id="4" name="Содержимое 3" descr="bxTlg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912768" cy="486916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13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</vt:lpstr>
      <vt:lpstr>Arnold  Schwarzenegger</vt:lpstr>
      <vt:lpstr>Jason Clarke</vt:lpstr>
      <vt:lpstr>Emilia Clarke</vt:lpstr>
      <vt:lpstr>Jai Courtney</vt:lpstr>
      <vt:lpstr>Alan Taylor</vt:lpstr>
      <vt:lpstr>Слайд 7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Anihillator</dc:creator>
  <cp:lastModifiedBy>Anihillator</cp:lastModifiedBy>
  <cp:revision>8</cp:revision>
  <dcterms:created xsi:type="dcterms:W3CDTF">2016-09-21T07:07:57Z</dcterms:created>
  <dcterms:modified xsi:type="dcterms:W3CDTF">2016-09-21T08:21:55Z</dcterms:modified>
</cp:coreProperties>
</file>