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2" r:id="rId1"/>
  </p:sldMasterIdLst>
  <p:notesMasterIdLst>
    <p:notesMasterId r:id="rId13"/>
  </p:notesMasterIdLst>
  <p:handoutMasterIdLst>
    <p:handoutMasterId r:id="rId14"/>
  </p:handoutMasterIdLst>
  <p:sldIdLst>
    <p:sldId id="284" r:id="rId2"/>
    <p:sldId id="260" r:id="rId3"/>
    <p:sldId id="261" r:id="rId4"/>
    <p:sldId id="278" r:id="rId5"/>
    <p:sldId id="279" r:id="rId6"/>
    <p:sldId id="283" r:id="rId7"/>
    <p:sldId id="266" r:id="rId8"/>
    <p:sldId id="267" r:id="rId9"/>
    <p:sldId id="275" r:id="rId10"/>
    <p:sldId id="270" r:id="rId11"/>
    <p:sldId id="271" r:id="rId12"/>
  </p:sldIdLst>
  <p:sldSz cx="9144000" cy="6858000" type="screen4x3"/>
  <p:notesSz cx="6858000" cy="9144000"/>
  <p:custDataLst>
    <p:tags r:id="rId15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C5FF"/>
    <a:srgbClr val="FFCC00"/>
    <a:srgbClr val="66FF66"/>
    <a:srgbClr val="FFD5FF"/>
    <a:srgbClr val="0AB2D4"/>
    <a:srgbClr val="23D2F5"/>
    <a:srgbClr val="A50021"/>
    <a:srgbClr val="FFB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5" autoAdjust="0"/>
    <p:restoredTop sz="90610" autoAdjust="0"/>
  </p:normalViewPr>
  <p:slideViewPr>
    <p:cSldViewPr>
      <p:cViewPr>
        <p:scale>
          <a:sx n="112" d="100"/>
          <a:sy n="112" d="100"/>
        </p:scale>
        <p:origin x="-111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0102195-9B70-4D6E-9C2A-6088BDA420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9710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6627" name="Rectangle 9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8" name="Rectangle 10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BF7F9B55-8F47-44F9-B91E-3F8E31E638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78220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3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3E263D04-1049-4D64-A05C-2303D1832C65}" type="slidenum">
              <a:rPr kumimoji="0" lang="ru-RU" altLang="ru-RU" smtClean="0">
                <a:latin typeface="Times New Roman" pitchFamily="18" charset="0"/>
              </a:rPr>
              <a:pPr>
                <a:spcBef>
                  <a:spcPct val="0"/>
                </a:spcBef>
              </a:pPr>
              <a:t>2</a:t>
            </a:fld>
            <a:endParaRPr kumimoji="0" lang="ru-RU" altLang="ru-RU" smtClean="0">
              <a:latin typeface="Times New Roman" pitchFamily="18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D411ADD9-5591-47E8-8475-1810CCCA31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3691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98FDB-5D9B-44BF-A016-D14999A405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7020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7A884DE7-BB45-4CD2-8173-50E7DEF50D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8674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ультимедиа 3"/>
          <p:cNvSpPr>
            <a:spLocks noGrp="1"/>
          </p:cNvSpPr>
          <p:nvPr>
            <p:ph type="media" sz="half" idx="2"/>
          </p:nvPr>
        </p:nvSpPr>
        <p:spPr>
          <a:xfrm>
            <a:off x="4648200" y="1676400"/>
            <a:ext cx="4194175" cy="4422775"/>
          </a:xfrm>
        </p:spPr>
        <p:txBody>
          <a:bodyPr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6C9C65-EFFE-4134-A2E0-56C0A10000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6598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DB8164-0120-4B00-96FE-18AD80FBC3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226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E6DCB1B-5D51-4BC0-A5CB-BDA04F9C82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1550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E0F61-6C3A-4194-9131-882C0F8300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7714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C5F2F-2642-4613-BDBF-74DD2599B7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036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AC939-76CD-4CE7-A9E0-1F24F40D77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596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546BBC-ECC6-45F2-8C67-7454E9AE0E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3471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BC9E54-E05E-4F21-9BA7-6645FCB660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638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4FD37A7-7D89-4F20-AB6F-E5C48CC033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7721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5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391B578A-F981-4471-A07A-03A8C11DD9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7" r:id="rId1"/>
    <p:sldLayoutId id="2147484000" r:id="rId2"/>
    <p:sldLayoutId id="2147484008" r:id="rId3"/>
    <p:sldLayoutId id="2147484001" r:id="rId4"/>
    <p:sldLayoutId id="2147484002" r:id="rId5"/>
    <p:sldLayoutId id="2147484003" r:id="rId6"/>
    <p:sldLayoutId id="2147484004" r:id="rId7"/>
    <p:sldLayoutId id="2147484005" r:id="rId8"/>
    <p:sldLayoutId id="2147484009" r:id="rId9"/>
    <p:sldLayoutId id="2147484006" r:id="rId10"/>
    <p:sldLayoutId id="2147484010" r:id="rId11"/>
    <p:sldLayoutId id="2147484011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fontAlgn="base">
        <a:spcBef>
          <a:spcPts val="500"/>
        </a:spcBef>
        <a:spcAft>
          <a:spcPct val="0"/>
        </a:spcAft>
        <a:buClr>
          <a:srgbClr val="68007F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fontAlgn="base">
        <a:spcBef>
          <a:spcPts val="400"/>
        </a:spcBef>
        <a:spcAft>
          <a:spcPct val="0"/>
        </a:spcAft>
        <a:buClr>
          <a:srgbClr val="68007F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fontAlgn="base">
        <a:spcBef>
          <a:spcPct val="20000"/>
        </a:spcBef>
        <a:spcAft>
          <a:spcPct val="0"/>
        </a:spcAft>
        <a:buClr>
          <a:srgbClr val="68007F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fontAlgn="base">
        <a:spcBef>
          <a:spcPts val="400"/>
        </a:spcBef>
        <a:spcAft>
          <a:spcPct val="0"/>
        </a:spcAft>
        <a:buClr>
          <a:srgbClr val="68007F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10" Type="http://schemas.openxmlformats.org/officeDocument/2006/relationships/image" Target="../media/image29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audio" Target="file:///F:\&#1092;&#1086;&#1090;&#1086;%20&#1085;&#1072;%20&#1089;&#1072;&#1081;&#1090;\&#1047;&#1080;&#1084;&#1072;\Shadows%20-%20Deer%20Hunter.mp3" TargetMode="Externa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Составление рассказа на тему «ЗИМА»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9" y="1917101"/>
            <a:ext cx="3672408" cy="2775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403648" y="5013176"/>
            <a:ext cx="40273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Воспитатель гр.№11 </a:t>
            </a:r>
            <a:r>
              <a:rPr lang="ru-RU" dirty="0" err="1" smtClean="0"/>
              <a:t>Акиншина</a:t>
            </a:r>
            <a:r>
              <a:rPr lang="ru-RU" dirty="0" smtClean="0"/>
              <a:t> Н.А.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74728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4" name="Picture 4" descr="Pict00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663" y="3754438"/>
            <a:ext cx="3348037" cy="240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45" name="Picture 5" descr="Pict00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738" y="3724275"/>
            <a:ext cx="3779837" cy="272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59543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3557" name="Объект 3"/>
          <p:cNvSpPr>
            <a:spLocks noGrp="1"/>
          </p:cNvSpPr>
          <p:nvPr>
            <p:ph idx="1"/>
          </p:nvPr>
        </p:nvSpPr>
        <p:spPr>
          <a:xfrm>
            <a:off x="250825" y="2060575"/>
            <a:ext cx="7445375" cy="1655763"/>
          </a:xfrm>
        </p:spPr>
        <p:txBody>
          <a:bodyPr/>
          <a:lstStyle/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altLang="ru-RU" smtClean="0"/>
              <a:t>Много забав у детворы зимой: они катаются на лыжах, на коньках, на санках, делают снежные постройки, играют в снежки.</a:t>
            </a:r>
          </a:p>
        </p:txBody>
      </p:sp>
      <p:pic>
        <p:nvPicPr>
          <p:cNvPr id="2355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913" y="476250"/>
            <a:ext cx="47625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4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1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320040"/>
            <a:ext cx="7242048" cy="66103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FFFF00"/>
                </a:solidFill>
              </a:rPr>
              <a:t>Составьте рассказ о зиме по плану</a:t>
            </a:r>
          </a:p>
        </p:txBody>
      </p:sp>
      <p:pic>
        <p:nvPicPr>
          <p:cNvPr id="62468" name="Picture 4" descr="Pict000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1196975"/>
            <a:ext cx="2012950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69" name="Picture 5" descr="Pict0008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33700" y="1196975"/>
            <a:ext cx="2011363" cy="143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70" name="Picture 6" descr="Pict000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05475" y="1177925"/>
            <a:ext cx="1044575" cy="147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71" name="Picture 7" descr="Pict000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2997200"/>
            <a:ext cx="2085975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72" name="Picture 8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113" y="3100388"/>
            <a:ext cx="2054225" cy="133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73" name="Picture 9" descr="Pict000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21325" y="3100388"/>
            <a:ext cx="1990725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74" name="Picture 10" descr="Pict0004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263" y="5013325"/>
            <a:ext cx="1916112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75" name="Picture 11" descr="Pict0006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6400" y="4937125"/>
            <a:ext cx="2043113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76" name="Picture 12" descr="Pict0002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21325" y="4949825"/>
            <a:ext cx="2160588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24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24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2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2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2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2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2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2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24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24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2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2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24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24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2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2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2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2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2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2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24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24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2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2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2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2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2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2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2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2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24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24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24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24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62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2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5" dur="1000" fill="hold"/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9" dur="1000" fill="hold"/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3" dur="1000" fill="hold"/>
                                        <p:tgtEl>
                                          <p:spTgt spid="6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7" dur="1000" fill="hold"/>
                                        <p:tgtEl>
                                          <p:spTgt spid="62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1" dur="1000" fill="hold"/>
                                        <p:tgtEl>
                                          <p:spTgt spid="62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5" dur="1000" fill="hold"/>
                                        <p:tgtEl>
                                          <p:spTgt spid="62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 nodeType="clickPar">
                      <p:stCondLst>
                        <p:cond delay="indefinite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9" dur="1000" fill="hold"/>
                                        <p:tgtEl>
                                          <p:spTgt spid="62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 nodeType="clickPar">
                      <p:stCondLst>
                        <p:cond delay="indefinite"/>
                      </p:stCondLst>
                      <p:childTnLst>
                        <p:par>
                          <p:cTn id="1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2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3" dur="1000" fill="hold"/>
                                        <p:tgtEl>
                                          <p:spTgt spid="62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 nodeType="clickPar">
                      <p:stCondLst>
                        <p:cond delay="indefinite"/>
                      </p:stCondLst>
                      <p:childTnLst>
                        <p:par>
                          <p:cTn id="1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7" dur="1000" fill="hold"/>
                                        <p:tgtEl>
                                          <p:spTgt spid="62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Rectangle 6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66FF66"/>
                </a:solidFill>
              </a:rPr>
              <a:t>Составление рассказа по теме «ЗИМА».</a:t>
            </a:r>
          </a:p>
        </p:txBody>
      </p:sp>
      <p:sp>
        <p:nvSpPr>
          <p:cNvPr id="8199" name="Rectangle 7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517525" y="1676400"/>
            <a:ext cx="8231188" cy="4422775"/>
          </a:xfrm>
        </p:spPr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ru-RU" altLang="ru-RU" sz="2000" smtClean="0"/>
              <a:t>Цели: </a:t>
            </a:r>
          </a:p>
          <a:p>
            <a:pPr marL="609600" indent="-609600">
              <a:buFontTx/>
              <a:buNone/>
            </a:pPr>
            <a:r>
              <a:rPr lang="ru-RU" altLang="ru-RU" sz="2000" smtClean="0"/>
              <a:t>1. Активизировать словарь по теме «Зима».</a:t>
            </a:r>
          </a:p>
          <a:p>
            <a:pPr marL="609600" indent="-609600">
              <a:buFontTx/>
              <a:buNone/>
            </a:pPr>
            <a:r>
              <a:rPr lang="ru-RU" altLang="ru-RU" sz="2000" smtClean="0"/>
              <a:t>2. Развивать связную монологическую речь.</a:t>
            </a:r>
          </a:p>
          <a:p>
            <a:pPr marL="609600" indent="-609600">
              <a:buFontTx/>
              <a:buNone/>
            </a:pPr>
            <a:r>
              <a:rPr lang="ru-RU" altLang="ru-RU" sz="2000" smtClean="0"/>
              <a:t>3. Учить составлять рассказ, опираясь на картинно-графический план.</a:t>
            </a:r>
          </a:p>
          <a:p>
            <a:pPr marL="609600" indent="-609600">
              <a:buFontTx/>
              <a:buNone/>
            </a:pPr>
            <a:r>
              <a:rPr lang="ru-RU" altLang="ru-RU" sz="2000" smtClean="0"/>
              <a:t>4. Развивать внимание, память.</a:t>
            </a:r>
            <a:endParaRPr lang="ru-RU" altLang="ru-RU" sz="2800" smtClean="0"/>
          </a:p>
        </p:txBody>
      </p:sp>
      <p:pic>
        <p:nvPicPr>
          <p:cNvPr id="8214" name="Shadows - Deer Hunter.mp3">
            <a:hlinkClick r:id="" action="ppaction://media"/>
          </p:cNvPr>
          <p:cNvPicPr>
            <a:picLocks noGrp="1" noRot="1" noChangeAspect="1" noChangeArrowheads="1"/>
          </p:cNvPicPr>
          <p:nvPr>
            <p:ph type="media" sz="half" idx="2"/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044575" y="549275"/>
            <a:ext cx="304800" cy="304800"/>
          </a:xfr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2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8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81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81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81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81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0" showWhenStopped="0">
                <p:cTn id="39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214"/>
                </p:tgtEl>
              </p:cMediaNode>
            </p:audio>
          </p:childTnLst>
        </p:cTn>
      </p:par>
    </p:tnLst>
    <p:bldLst>
      <p:bldP spid="819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798513" y="244475"/>
            <a:ext cx="7296150" cy="334963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/>
              <a:t> </a:t>
            </a:r>
            <a:r>
              <a:rPr lang="ru-RU" sz="4000" dirty="0" smtClean="0">
                <a:solidFill>
                  <a:srgbClr val="FFC000"/>
                </a:solidFill>
              </a:rPr>
              <a:t>Отгадайте</a:t>
            </a:r>
          </a:p>
        </p:txBody>
      </p:sp>
      <p:sp>
        <p:nvSpPr>
          <p:cNvPr id="4403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468313" y="981075"/>
            <a:ext cx="8229600" cy="4525963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altLang="ru-RU" smtClean="0"/>
              <a:t>Ни ведёрка, ни кисти, ни рук,</a:t>
            </a:r>
          </a:p>
          <a:p>
            <a:pPr algn="ctr">
              <a:buFont typeface="Wingdings" pitchFamily="2" charset="2"/>
              <a:buNone/>
            </a:pPr>
            <a:r>
              <a:rPr lang="ru-RU" altLang="ru-RU" smtClean="0"/>
              <a:t>А побелит все крыши вокруг.</a:t>
            </a:r>
          </a:p>
          <a:p>
            <a:pPr algn="ctr">
              <a:buFont typeface="Wingdings" pitchFamily="2" charset="2"/>
              <a:buNone/>
            </a:pPr>
            <a:endParaRPr lang="ru-RU" altLang="ru-RU" sz="2400" smtClean="0"/>
          </a:p>
          <a:p>
            <a:pPr algn="ctr">
              <a:buFont typeface="Wingdings" pitchFamily="2" charset="2"/>
              <a:buNone/>
            </a:pPr>
            <a:endParaRPr lang="ru-RU" altLang="ru-RU" sz="2400" smtClean="0"/>
          </a:p>
        </p:txBody>
      </p:sp>
      <p:sp>
        <p:nvSpPr>
          <p:cNvPr id="44037" name="WordArt 5"/>
          <p:cNvSpPr>
            <a:spLocks noChangeArrowheads="1" noChangeShapeType="1" noTextEdit="1"/>
          </p:cNvSpPr>
          <p:nvPr/>
        </p:nvSpPr>
        <p:spPr bwMode="auto">
          <a:xfrm>
            <a:off x="827088" y="2420938"/>
            <a:ext cx="5473700" cy="5238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solidFill>
                  <a:srgbClr val="FF71E5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Какое время года?</a:t>
            </a:r>
          </a:p>
        </p:txBody>
      </p:sp>
      <p:pic>
        <p:nvPicPr>
          <p:cNvPr id="8197" name="Picture 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6375" y="3086100"/>
            <a:ext cx="4289425" cy="321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 build="p"/>
      <p:bldP spid="4403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99" name="Picture 15" descr="Безымянны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1989138"/>
            <a:ext cx="6265863" cy="402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FFC000"/>
                </a:solidFill>
              </a:rPr>
              <a:t>Какие изменения происходят зимой в неживой природе?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41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6632"/>
            <a:ext cx="7704087" cy="648072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FFC000"/>
                </a:solidFill>
                <a:latin typeface="Comic Sans MS" pitchFamily="66" charset="0"/>
              </a:rPr>
              <a:t>Как зимой светит солнышко</a:t>
            </a:r>
            <a:r>
              <a:rPr lang="ru-RU" sz="3200" dirty="0" smtClean="0">
                <a:solidFill>
                  <a:srgbClr val="FFC000"/>
                </a:solidFill>
                <a:latin typeface="Comic Sans MS" pitchFamily="66" charset="0"/>
              </a:rPr>
              <a:t>?</a:t>
            </a:r>
          </a:p>
        </p:txBody>
      </p:sp>
      <p:pic>
        <p:nvPicPr>
          <p:cNvPr id="50180" name="Picture 4" descr="Безымянный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6000"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1520" y="836713"/>
            <a:ext cx="4176464" cy="2245270"/>
          </a:xfrm>
          <a:noFill/>
        </p:spPr>
      </p:pic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4716016" y="980728"/>
            <a:ext cx="3096344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18" charset="2"/>
              <a:buChar char="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spcBef>
                <a:spcPts val="500"/>
              </a:spcBef>
              <a:buClr>
                <a:srgbClr val="68007F"/>
              </a:buClr>
              <a:buSzPct val="80000"/>
              <a:buFont typeface="Wingdings 2" pitchFamily="18" charset="2"/>
              <a:buChar char=""/>
              <a:defRPr sz="2300">
                <a:solidFill>
                  <a:srgbClr val="6C6C6C"/>
                </a:solidFill>
                <a:latin typeface="Trebuchet MS" pitchFamily="34" charset="0"/>
              </a:defRPr>
            </a:lvl2pPr>
            <a:lvl3pPr marL="1143000" indent="-228600">
              <a:spcBef>
                <a:spcPts val="400"/>
              </a:spcBef>
              <a:buClr>
                <a:srgbClr val="68007F"/>
              </a:buClr>
              <a:buSzPct val="60000"/>
              <a:buFont typeface="Wingdings" pitchFamily="2" charset="2"/>
              <a:buChar char=""/>
              <a:defRPr sz="20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68007F"/>
              </a:buClr>
              <a:buSzPct val="80000"/>
              <a:buFont typeface="Wingdings 2" pitchFamily="18" charset="2"/>
              <a:buChar char=""/>
              <a:defRPr sz="2000">
                <a:solidFill>
                  <a:srgbClr val="6C6C6C"/>
                </a:solidFill>
                <a:latin typeface="Trebuchet MS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68007F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fontAlgn="base">
              <a:spcBef>
                <a:spcPts val="400"/>
              </a:spcBef>
              <a:spcAft>
                <a:spcPct val="0"/>
              </a:spcAft>
              <a:buClr>
                <a:srgbClr val="68007F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fontAlgn="base">
              <a:spcBef>
                <a:spcPts val="400"/>
              </a:spcBef>
              <a:spcAft>
                <a:spcPct val="0"/>
              </a:spcAft>
              <a:buClr>
                <a:srgbClr val="68007F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fontAlgn="base">
              <a:spcBef>
                <a:spcPts val="400"/>
              </a:spcBef>
              <a:spcAft>
                <a:spcPct val="0"/>
              </a:spcAft>
              <a:buClr>
                <a:srgbClr val="68007F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fontAlgn="base">
              <a:spcBef>
                <a:spcPts val="400"/>
              </a:spcBef>
              <a:spcAft>
                <a:spcPct val="0"/>
              </a:spcAft>
              <a:buClr>
                <a:srgbClr val="68007F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>
              <a:lnSpc>
                <a:spcPct val="80000"/>
              </a:lnSpc>
              <a:spcBef>
                <a:spcPct val="20000"/>
              </a:spcBef>
              <a:buClrTx/>
              <a:buSzTx/>
              <a:buFontTx/>
              <a:buNone/>
            </a:pPr>
            <a:r>
              <a:rPr lang="ru-RU" altLang="ru-RU" sz="2000" dirty="0">
                <a:solidFill>
                  <a:srgbClr val="0033CC"/>
                </a:solidFill>
                <a:latin typeface="Comic Sans MS" pitchFamily="66" charset="0"/>
              </a:rPr>
              <a:t>    </a:t>
            </a:r>
            <a:r>
              <a:rPr lang="ru-RU" altLang="ru-RU" sz="2400" dirty="0">
                <a:solidFill>
                  <a:srgbClr val="0033CC"/>
                </a:solidFill>
                <a:latin typeface="Comic Sans MS" pitchFamily="66" charset="0"/>
              </a:rPr>
              <a:t>Зимой солнышко показывается редко, но если </a:t>
            </a:r>
            <a:r>
              <a:rPr lang="ru-RU" altLang="ru-RU" sz="2400" dirty="0" err="1">
                <a:solidFill>
                  <a:srgbClr val="0033CC"/>
                </a:solidFill>
                <a:latin typeface="Comic Sans MS" pitchFamily="66" charset="0"/>
              </a:rPr>
              <a:t>светит,то</a:t>
            </a:r>
            <a:r>
              <a:rPr lang="ru-RU" altLang="ru-RU" sz="2400" dirty="0">
                <a:solidFill>
                  <a:srgbClr val="0033CC"/>
                </a:solidFill>
                <a:latin typeface="Comic Sans MS" pitchFamily="66" charset="0"/>
              </a:rPr>
              <a:t> не греет.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899592" y="3244334"/>
            <a:ext cx="69127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C000"/>
                </a:solidFill>
              </a:rPr>
              <a:t>Какой ветер дует зимой ?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3767554"/>
            <a:ext cx="33752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D5FF"/>
                </a:solidFill>
                <a:latin typeface="Comic Sans MS" pitchFamily="66" charset="0"/>
              </a:rPr>
              <a:t>Зимой стоят морозные дни и часто дует сильный, холодный ветер, кружат вьюги, метут метели.</a:t>
            </a:r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005" y="3751282"/>
            <a:ext cx="2844355" cy="177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FFFF00"/>
                </a:solidFill>
                <a:latin typeface="Comic Sans MS" pitchFamily="66" charset="0"/>
              </a:rPr>
              <a:t>Что зимой происходит с реками, прудами и озёрами?</a:t>
            </a:r>
          </a:p>
        </p:txBody>
      </p:sp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900113" y="4508500"/>
            <a:ext cx="561657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sz="2400" dirty="0">
                <a:solidFill>
                  <a:srgbClr val="FFD5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Зимой реки, пруды, </a:t>
            </a:r>
            <a:endParaRPr lang="en-US" sz="2400" dirty="0">
              <a:solidFill>
                <a:srgbClr val="FFD5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sz="2400" dirty="0">
                <a:solidFill>
                  <a:srgbClr val="FFD5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озера покрыты льдом</a:t>
            </a:r>
            <a:r>
              <a:rPr lang="ru-RU" sz="2400" dirty="0">
                <a:solidFill>
                  <a:srgbClr val="FFD5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</p:txBody>
      </p:sp>
      <p:pic>
        <p:nvPicPr>
          <p:cNvPr id="14340" name="Picture 7" descr="https://go1.imgsmail.ru/imgpreview?key=5e66a34f28b5f861&amp;mb=imgdb_preview_57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450" y="1773238"/>
            <a:ext cx="3552825" cy="222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7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33413" y="260350"/>
            <a:ext cx="6602883" cy="792386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FFCC00"/>
                </a:solidFill>
              </a:rPr>
              <a:t>как зимуют животные</a:t>
            </a:r>
            <a:r>
              <a:rPr lang="en-US" sz="3600" dirty="0" smtClean="0">
                <a:solidFill>
                  <a:srgbClr val="FFCC00"/>
                </a:solidFill>
              </a:rPr>
              <a:t>?</a:t>
            </a:r>
            <a:endParaRPr lang="ru-RU" sz="3600" dirty="0" smtClean="0">
              <a:solidFill>
                <a:srgbClr val="FFCC00"/>
              </a:solidFill>
            </a:endParaRPr>
          </a:p>
        </p:txBody>
      </p:sp>
      <p:sp>
        <p:nvSpPr>
          <p:cNvPr id="5632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684213" y="4797425"/>
            <a:ext cx="7272337" cy="16557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smtClean="0"/>
              <a:t>   Медведь, ёж спят, белка, заяц, лиса поменяли шкурки.</a:t>
            </a:r>
          </a:p>
        </p:txBody>
      </p:sp>
      <p:pic>
        <p:nvPicPr>
          <p:cNvPr id="56325" name="Picture 5" descr="Pict00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412875"/>
            <a:ext cx="2655887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7" name="Picture 7" descr="Pict002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113" y="1557338"/>
            <a:ext cx="2605087" cy="257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8" name="Picture 8" descr="zaya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888" y="1381125"/>
            <a:ext cx="2074862" cy="305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6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63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63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6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63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63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6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9144000" cy="8367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FFCC00"/>
                </a:solidFill>
              </a:rPr>
              <a:t>Покажите ребёнка в зимней одежде:</a:t>
            </a:r>
          </a:p>
        </p:txBody>
      </p:sp>
      <p:pic>
        <p:nvPicPr>
          <p:cNvPr id="57348" name="Picture 4" descr="Pict00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2205038"/>
            <a:ext cx="2168525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0" name="Picture 6" descr="Pict00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0700" y="1125538"/>
            <a:ext cx="2016125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2" name="Picture 8" descr="Pict001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3788" y="1052513"/>
            <a:ext cx="2119312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1" name="Picture 7" descr="Pict001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13263" y="2362200"/>
            <a:ext cx="2357437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73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7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7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73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73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7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73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73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7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1" dur="2000" fill="hold"/>
                                        <p:tgtEl>
                                          <p:spTgt spid="573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5" dur="2000" fill="hold"/>
                                        <p:tgtEl>
                                          <p:spTgt spid="5735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8" name="Rectangle 4"/>
          <p:cNvSpPr>
            <a:spLocks noRot="1" noChangeArrowheads="1"/>
          </p:cNvSpPr>
          <p:nvPr/>
        </p:nvSpPr>
        <p:spPr bwMode="auto">
          <a:xfrm>
            <a:off x="0" y="4005263"/>
            <a:ext cx="91440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 </a:t>
            </a:r>
            <a:r>
              <a:rPr lang="ru-RU" sz="3200" dirty="0">
                <a:solidFill>
                  <a:srgbClr val="FFC5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Зимой люди одеваются в тёплые вещи: шубы, шапки, шарфы, варежки, сапоги валенки.</a:t>
            </a:r>
          </a:p>
        </p:txBody>
      </p:sp>
      <p:pic>
        <p:nvPicPr>
          <p:cNvPr id="21507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975" y="115888"/>
            <a:ext cx="2879725" cy="361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26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308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RANCHTO" val="262"/>
  <p:tag name="HOTSPOTTYPE" val="DefinedInNavigator"/>
  <p:tag name="DEFINEDINNAVIGATOR" val="True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393</TotalTime>
  <Words>221</Words>
  <Application>Microsoft Office PowerPoint</Application>
  <PresentationFormat>Экран (4:3)</PresentationFormat>
  <Paragraphs>27</Paragraphs>
  <Slides>11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Изящная</vt:lpstr>
      <vt:lpstr>Составление рассказа на тему «ЗИМА»</vt:lpstr>
      <vt:lpstr>Составление рассказа по теме «ЗИМА».</vt:lpstr>
      <vt:lpstr> Отгадайте</vt:lpstr>
      <vt:lpstr>Какие изменения происходят зимой в неживой природе?</vt:lpstr>
      <vt:lpstr>Как зимой светит солнышко?</vt:lpstr>
      <vt:lpstr>Что зимой происходит с реками, прудами и озёрами?</vt:lpstr>
      <vt:lpstr>как зимуют животные?</vt:lpstr>
      <vt:lpstr>Покажите ребёнка в зимней одежде:</vt:lpstr>
      <vt:lpstr>Презентация PowerPoint</vt:lpstr>
      <vt:lpstr>Презентация PowerPoint</vt:lpstr>
      <vt:lpstr>Составьте рассказ о зиме по плану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Составление рассказа по теме «ЗИМА».</dc:title>
  <dc:creator>user</dc:creator>
  <cp:lastModifiedBy>Оля</cp:lastModifiedBy>
  <cp:revision>30</cp:revision>
  <cp:lastPrinted>1601-01-01T00:00:00Z</cp:lastPrinted>
  <dcterms:created xsi:type="dcterms:W3CDTF">2007-11-25T12:00:50Z</dcterms:created>
  <dcterms:modified xsi:type="dcterms:W3CDTF">2017-10-14T17:01:11Z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3</vt:i4>
  </property>
  <property fmtid="{D5CDD505-2E9C-101B-9397-08002B2CF9AE}" pid="3" name="LCID">
    <vt:i4>1049</vt:i4>
  </property>
</Properties>
</file>