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6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67" r:id="rId11"/>
    <p:sldId id="263" r:id="rId12"/>
    <p:sldId id="268" r:id="rId13"/>
    <p:sldId id="269" r:id="rId14"/>
    <p:sldId id="270" r:id="rId15"/>
    <p:sldId id="271" r:id="rId16"/>
    <p:sldId id="272" r:id="rId17"/>
    <p:sldId id="277" r:id="rId18"/>
    <p:sldId id="273" r:id="rId19"/>
    <p:sldId id="274" r:id="rId20"/>
    <p:sldId id="275" r:id="rId21"/>
    <p:sldId id="284" r:id="rId2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10/14/2017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10/14/2017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10/14/2017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10/14/2017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10/14/2017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10/14/2017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10/14/2017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10/14/2017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10/14/2017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10/14/2017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10/14/2017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10/14/2017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dissolv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commons.wikimedia.org/wiki/File:Vladimir_Putin_in_Japan_3-5_September_2000-22.jpg?uselang=ru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Здоровый образ </a:t>
            </a:r>
            <a:r>
              <a:rPr lang="ru-RU" sz="80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жизни</a:t>
            </a:r>
            <a:endParaRPr lang="ru-RU" sz="72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Рисунок 3" descr="55fa38fc07135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360" r="10360"/>
          <a:stretch>
            <a:fillRect/>
          </a:stretch>
        </p:blipFill>
        <p:spPr>
          <a:xfrm>
            <a:off x="228600" y="2819400"/>
            <a:ext cx="4114800" cy="389659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1000" y="838200"/>
            <a:ext cx="84582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Личная и общественная гигиена: совокупность гигиенических правил, соблюдение и выполнение которых способствует сохранению и укреплению здоровья, владение навыками первой помощи.</a:t>
            </a:r>
          </a:p>
        </p:txBody>
      </p:sp>
      <p:pic>
        <p:nvPicPr>
          <p:cNvPr id="3" name="Рисунок 2" descr="img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43000" y="1933903"/>
            <a:ext cx="6553200" cy="47454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304800" y="914400"/>
            <a:ext cx="8534400" cy="546494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253920" tIns="4761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Формирование образа жизни,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способствующего укреплению здоровья человека,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осуществляется на трёх уровнях: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2"/>
              </a:rPr>
              <a:t> 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социальном: пропаганда, информационно-просветительская работа;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инфраструктурном: конкретные условия в основных сферах жизнедеятельности (наличие свободного времени, материальных средств), профилактические учреждения, экологический контроль;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личностном: система ценностных ориентиров человека, стандартизация бытового уклада.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 пропагандой здорового образа жизни понимают целый ряд мероприятий, направленных на его популяризацию, среди которых важнейшими являются просветительские и выездные программы, реклама в СМИ (радио, телевидение, Интернет).</a:t>
            </a:r>
          </a:p>
        </p:txBody>
      </p:sp>
      <p:sp>
        <p:nvSpPr>
          <p:cNvPr id="20483" name="AutoShape 3" descr="https://upload.wikimedia.org/wikipedia/commons/thumb/2/26/Vladimir_Putin_in_Japan_3-5_September_2000-22.jpg/220px-Vladimir_Putin_in_Japan_3-5_September_2000-22.jpg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285750" y="-365125"/>
            <a:ext cx="2095500" cy="16668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2400" y="762000"/>
            <a:ext cx="4495800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Здоровый образ жизни в детском саду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Здоровый образ жизни является основой для гармоничного развития ребенка, причем, чем в более раннем возрасте человеку начинают прививаться здоровые привычки и порядки, тем более эффективным становится воспитание здорового образа жизни 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age6188027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0289" y="1447800"/>
            <a:ext cx="4233333" cy="45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762000"/>
            <a:ext cx="8686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Период дошкольного возраста является по-настоящему уникальным: столь интенсивного развития человек больше не переживает никогда – за 7 лет его формирование достигает невероятных высот, что становится возможным благодаря особому детскому потенциалу развития – психического и физического. В дошкольном возрасте формируются основные жизненные понятия, в том числе понятие здоровья и правильного здорового поведения. Полученные в этом возрасте представления порой бывают необычайно стойкими и ложатся в основу дальнейшего развития человека.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697b315ac0f25223659a0195d65f6405_XL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3359624"/>
            <a:ext cx="3733800" cy="3399428"/>
          </a:xfrm>
          <a:prstGeom prst="rect">
            <a:avLst/>
          </a:prstGeom>
        </p:spPr>
      </p:pic>
      <p:pic>
        <p:nvPicPr>
          <p:cNvPr id="4" name="Рисунок 3" descr="i (4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3352800"/>
            <a:ext cx="3505200" cy="350520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228600"/>
            <a:ext cx="8534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Компоненты здорового образа жизни ребенка дошкольного возраста практически идентичны таковым для образа жизни любого другого возраста, однако, естественно, существуют определенные нюансы, характерные именно для возраста 2-7 лет.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524000"/>
            <a:ext cx="4191000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Рациональный режим дня</a:t>
            </a:r>
          </a:p>
          <a:p>
            <a:pPr algn="ctr"/>
            <a:endParaRPr lang="ru-RU" sz="2000" dirty="0" smtClean="0"/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Режим дня подразумевает особое распределение времени и чередование различных видов деятельности в течение дня. Соблюдение режима дает возможность наладить функционирование всех органов и систем, облегчить процесс обучения, сделать процессы работы и восстановления организма наиболее эффективными. Именно поэтому режим дня становится основой формирования здоровья с самых первых дней жизни.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(1)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1000" y="2209800"/>
            <a:ext cx="4769053" cy="4191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685800"/>
            <a:ext cx="85344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Питание</a:t>
            </a:r>
          </a:p>
          <a:p>
            <a:pPr algn="ct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связи с важностью такого компонента питания, как регулярность, в выходные и праздничные дни родителям рекомендуют придерживаться того же распорядка приема пищи, что и в дошкольном учреждении. Конечно, вполне допустимо отклонение от режима питания, обоснованное, например, выездом на природу, однако и в этом случае прием пищи лучше максимально приближать к привычному времени.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detskoe_pitanie_v_krymu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57400" y="3276600"/>
            <a:ext cx="5867400" cy="3428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609600"/>
            <a:ext cx="86106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Физическая нагрузка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 правило, в детском саду здоровый образ жизни реализуется в частности регулярными физическими нагрузками. Ежедневная зарядка, занятия физкультурой и танцами, подвижные игры на свежем воздухе являются обязательными практически в любом дошкольном учреждении. Не должны стать исключением и выходные дни. Старайтесь организовывать выезды на природу, посещать вместе спортзалы и стадионы, а в возрасте 5-6 лет вполне можно начинать заниматься некоторыми видами спорта в секциях.</a:t>
            </a:r>
          </a:p>
          <a:p>
            <a:pPr algn="just"/>
            <a:r>
              <a:rPr lang="ru-RU" dirty="0" smtClean="0"/>
              <a:t>  </a:t>
            </a:r>
            <a:endParaRPr lang="ru-RU" dirty="0"/>
          </a:p>
        </p:txBody>
      </p:sp>
      <p:pic>
        <p:nvPicPr>
          <p:cNvPr id="3" name="Рисунок 2" descr="i (5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3429000"/>
            <a:ext cx="5105400" cy="33449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609600"/>
            <a:ext cx="259080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Кроме активного развития костного скелета и мускулатуры рациональная физическая нагрузка учит дошкольника чувствовать свое тело и управлять им, к тому же движение активирует аппетит, улучшает обмен веществ и пищеварительные процессы, тренирует волю и характер, дает ребенку массу позитивных эмоций.</a:t>
            </a:r>
          </a:p>
        </p:txBody>
      </p:sp>
      <p:pic>
        <p:nvPicPr>
          <p:cNvPr id="3" name="Рисунок 2" descr="img2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19400" y="1219200"/>
            <a:ext cx="6002594" cy="5029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838200"/>
            <a:ext cx="89154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Закаливание</a:t>
            </a:r>
          </a:p>
          <a:p>
            <a:pPr algn="just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Польза закаливающих процедур заключается в повышении сопротивляемости организма ребенка к различным инфекционным заболеваниям. Кроме того, замечено, что закаливание способствует повышению работоспособности и развитию целого комплекса компенсаторных реакций.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3" name="Рисунок 2" descr="i (6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905125"/>
            <a:ext cx="3474369" cy="39528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 descr="zakalivani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50" y="2971800"/>
            <a:ext cx="4572000" cy="3657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838201"/>
            <a:ext cx="4495800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Гигиенические мероприятия и навыки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Гигиенические мероприятия должны стать для дошкольника обычными и субъективно необходимыми – этого можно достичь регулярностью и возможно более ранним их введением. Однако, несмотря на все воспитательные мероприятия, стоит учитывать, что ребенок дошкольного возраста в большинстве случаев нуждается в контроле. Напоминайте ребенку о необходимости мыть руки, контролируйте его умывание, поощряйте его самостоятельность в этих вопросах.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3" name="Рисунок 2" descr="13577_b52f4b8d1e35c5b85d5edec21643fc51.png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6800" y="1600200"/>
            <a:ext cx="3893527" cy="4878636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2514600"/>
            <a:ext cx="8229600" cy="1384995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pPr algn="just"/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Здоровый образ жизни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 это образ жизни человека, направленный на профилактику болезней и укрепление здоровья.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1000" y="762000"/>
            <a:ext cx="8382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Здоровье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- состояние любого живого организма, при котором он в целом и все его органы способны полностью выполнять свои функции; отсутствие недуга, болезни.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53376" y="3505200"/>
            <a:ext cx="3305606" cy="312420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612845"/>
            <a:ext cx="85344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Благополучная психологическая обстановка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Касательно психологической обстановки в дошкольном возрасте значение имеют два аспекта: отношения в семье и обстановка в дошкольном учреждении. Отношения в семье являются основой психологического состояния ребенка: именно от них зависит, насколько ребенок уверен в своих силах, насколько он весел и любознателен, насколько открыт общению и готов к настоящей дружбе. Если ребенок знает, что дома его ждут любящие родители, которым можно поверить все свои тревоги и неудачи, от которых он получит новый заряд любви и тепла, ему по силам будет перенести многие неприятности и невзгоды.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 (7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600" y="4114800"/>
            <a:ext cx="3886200" cy="2637064"/>
          </a:xfrm>
          <a:prstGeom prst="rect">
            <a:avLst/>
          </a:prstGeom>
        </p:spPr>
      </p:pic>
      <p:pic>
        <p:nvPicPr>
          <p:cNvPr id="4" name="Рисунок 3" descr="hello_html_5b6a0ff5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4038600"/>
            <a:ext cx="3176588" cy="2620319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207824-8becd2b6210821db_714_auto_5_8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143000"/>
            <a:ext cx="7940537" cy="5715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28600" y="228600"/>
            <a:ext cx="8686799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Каждому ребенку хочется быть сильным, бодрым, энергичным - бегать, не уставая, кататься на велосипеде, плавать, играть вместе со сверстниками во дворе, не мучиться головными болями или бесконечными насморками. Наша задача - научить их думать о своем здоровье, заботиться о нем, радоваться жизни.</a:t>
            </a:r>
            <a:endParaRPr lang="ru-RU" sz="54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3400" y="838200"/>
            <a:ext cx="7696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Занятия физкультурой - одна из основных составляющих здорового образа жизни.</a:t>
            </a:r>
          </a:p>
        </p:txBody>
      </p:sp>
      <p:pic>
        <p:nvPicPr>
          <p:cNvPr id="3" name="Рисунок 2" descr="6be39770663fc422b2a50451b51a8657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752600"/>
            <a:ext cx="7477206" cy="4876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762000"/>
            <a:ext cx="86868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Здоровый образ жизни является предпосылкой для развития разных сторон жизнедеятельности человека, достижения им активного долголетия и полноценного выполнения социальных функций, для активного участия в трудовой, общественной, семейно-бытовой,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досуговой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формах жизнедеятельности.</a:t>
            </a:r>
          </a:p>
        </p:txBody>
      </p:sp>
      <p:pic>
        <p:nvPicPr>
          <p:cNvPr id="3" name="Рисунок 2" descr="8a2bd561216c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400" y="2133600"/>
            <a:ext cx="4533900" cy="4533900"/>
          </a:xfrm>
          <a:prstGeom prst="rect">
            <a:avLst/>
          </a:prstGeom>
        </p:spPr>
      </p:pic>
      <p:pic>
        <p:nvPicPr>
          <p:cNvPr id="4" name="Рисунок 3" descr="i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3048000"/>
            <a:ext cx="3742822" cy="27997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838200"/>
            <a:ext cx="83058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Актуальность здорового образа жизни вызвана возрастанием и изменением характера нагрузок на организм человека в связи с усложнением общественной жизни, увеличением рисков техногенного, экологического, психологического, политического и военного характеров, провоцирующих негативные сдвиги в состоянии здоровья. В современном обществе все больше и больше возрастает тенденция вести здоровый образ жизни.</a:t>
            </a:r>
          </a:p>
        </p:txBody>
      </p:sp>
      <p:pic>
        <p:nvPicPr>
          <p:cNvPr id="3" name="Рисунок 2" descr="i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9600" y="3429000"/>
            <a:ext cx="4034588" cy="3262007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304800" y="962170"/>
            <a:ext cx="8382000" cy="189473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253920" tIns="4761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Элементы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здорового образа жизни:</a:t>
            </a:r>
            <a:endParaRPr kumimoji="0" lang="ru-RU" sz="2000" b="1" i="1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Окружающая среда: безопасная и благоприятная для обитания, знания о влиянии неблагоприятных факторов окружающей среды на здоровье;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0_8ed8_6b12d031_XL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046" y="2667000"/>
            <a:ext cx="4816539" cy="38481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 descr="2695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9200" y="3429000"/>
            <a:ext cx="3927575" cy="2209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3400" y="1066800"/>
            <a:ext cx="746760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Отказ от курения, наркотиков и употребления алкоголя;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lechenie_zavisimost_alkogolisma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0" y="1676400"/>
            <a:ext cx="4838700" cy="4838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1066800"/>
            <a:ext cx="84582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Здоровое питание: умеренное, соответствующее физиологическим особенностям конкретного человека, информированность о качестве употребляемых продуктов;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72203_html_7f8317ea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291" y="2057400"/>
            <a:ext cx="7773251" cy="457200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1066800"/>
            <a:ext cx="83058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Движения: физически активная жизнь, включая специальные физические упражнения с учётом возрастных и физиологических особенностей;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 (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1905000"/>
            <a:ext cx="6400800" cy="478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435</TotalTime>
  <Words>502</Words>
  <Application>Microsoft Office PowerPoint</Application>
  <PresentationFormat>Экран (4:3)</PresentationFormat>
  <Paragraphs>54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Calibri</vt:lpstr>
      <vt:lpstr>Constantia</vt:lpstr>
      <vt:lpstr>Times New Roman</vt:lpstr>
      <vt:lpstr>Wingdings 2</vt:lpstr>
      <vt:lpstr>Поток</vt:lpstr>
      <vt:lpstr>Здоровый образ жизни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Здоровый образ жизни</dc:title>
  <dc:creator>пк</dc:creator>
  <cp:lastModifiedBy>user</cp:lastModifiedBy>
  <cp:revision>49</cp:revision>
  <dcterms:created xsi:type="dcterms:W3CDTF">2015-10-20T04:37:18Z</dcterms:created>
  <dcterms:modified xsi:type="dcterms:W3CDTF">2017-10-14T01:18:18Z</dcterms:modified>
</cp:coreProperties>
</file>