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6" r:id="rId4"/>
    <p:sldId id="267" r:id="rId5"/>
    <p:sldId id="261" r:id="rId6"/>
    <p:sldId id="268" r:id="rId7"/>
    <p:sldId id="269" r:id="rId8"/>
    <p:sldId id="282" r:id="rId9"/>
    <p:sldId id="262" r:id="rId10"/>
    <p:sldId id="263" r:id="rId11"/>
    <p:sldId id="264" r:id="rId12"/>
    <p:sldId id="265" r:id="rId13"/>
    <p:sldId id="272" r:id="rId14"/>
    <p:sldId id="273" r:id="rId15"/>
    <p:sldId id="271" r:id="rId16"/>
    <p:sldId id="274" r:id="rId17"/>
    <p:sldId id="275" r:id="rId18"/>
    <p:sldId id="276" r:id="rId19"/>
    <p:sldId id="279" r:id="rId20"/>
    <p:sldId id="278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6B73A7-16A6-4C82-893D-F838CA92E86B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7E4D29F-F93A-4145-B002-9FBC16884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otipb.at.ua/112/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1" y="836712"/>
            <a:ext cx="2511279" cy="2232248"/>
          </a:xfrm>
          <a:prstGeom prst="rect">
            <a:avLst/>
          </a:prstGeom>
          <a:noFill/>
        </p:spPr>
      </p:pic>
      <p:pic>
        <p:nvPicPr>
          <p:cNvPr id="14340" name="Picture 4" descr="http://allgraf.net/uploads/posts/2009-10/1254687667_petkavy6ros7f9v.jpeg"/>
          <p:cNvPicPr>
            <a:picLocks noChangeAspect="1" noChangeArrowheads="1"/>
          </p:cNvPicPr>
          <p:nvPr/>
        </p:nvPicPr>
        <p:blipFill>
          <a:blip r:embed="rId3" cstate="print"/>
          <a:srcRect b="41092"/>
          <a:stretch>
            <a:fillRect/>
          </a:stretch>
        </p:blipFill>
        <p:spPr bwMode="auto">
          <a:xfrm>
            <a:off x="5724129" y="3286084"/>
            <a:ext cx="3419872" cy="3571916"/>
          </a:xfrm>
          <a:prstGeom prst="rect">
            <a:avLst/>
          </a:prstGeom>
          <a:noFill/>
        </p:spPr>
      </p:pic>
      <p:pic>
        <p:nvPicPr>
          <p:cNvPr id="14342" name="Picture 6" descr="http://podrukoi.ucoz.ru/_ld/0/51143015.jpg"/>
          <p:cNvPicPr>
            <a:picLocks noChangeAspect="1" noChangeArrowheads="1"/>
          </p:cNvPicPr>
          <p:nvPr/>
        </p:nvPicPr>
        <p:blipFill>
          <a:blip r:embed="rId4" cstate="print"/>
          <a:srcRect l="50610" t="-346" r="26390" b="85369"/>
          <a:stretch>
            <a:fillRect/>
          </a:stretch>
        </p:blipFill>
        <p:spPr bwMode="auto">
          <a:xfrm>
            <a:off x="-1" y="4221089"/>
            <a:ext cx="3537861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36783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Сангвиник </a:t>
            </a:r>
            <a:endParaRPr lang="ru-RU" sz="4400" b="1" dirty="0"/>
          </a:p>
        </p:txBody>
      </p:sp>
      <p:pic>
        <p:nvPicPr>
          <p:cNvPr id="6146" name="Picture 2" descr="http://ts4.mm.bing.net/images/thumbnail.aspx?q=1608883307363&amp;id=e5c30ffa70953839a1a70abc19d47c26&amp;url=http%3a%2f%2fnapoleon.velchel.ru%2fimg%2fnapole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281261" cy="43388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6021288"/>
            <a:ext cx="136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Б.Наполеон</a:t>
            </a:r>
            <a:endParaRPr lang="ru-RU" b="1" dirty="0"/>
          </a:p>
        </p:txBody>
      </p:sp>
      <p:pic>
        <p:nvPicPr>
          <p:cNvPr id="6148" name="Picture 4" descr="http://ts3.mm.bing.net/images/thumbnail.aspx?q=1649005627602&amp;id=c5456cccbfbac14804fa613e0a9d8a5e&amp;url=http%3a%2f%2fvarvar.ru%2farhiv%2fgallery%2frussian%2fvasilyev%2fimages%2fkonstantin_vasilyev_1968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6"/>
            <a:ext cx="3099420" cy="43859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0152" y="6093296"/>
            <a:ext cx="198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Маршал Г.  Жуков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37725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Флегматик</a:t>
            </a:r>
            <a:endParaRPr lang="ru-RU" sz="4800" b="1" dirty="0"/>
          </a:p>
        </p:txBody>
      </p:sp>
      <p:pic>
        <p:nvPicPr>
          <p:cNvPr id="5122" name="Picture 2" descr="http://ts3.mm.bing.net/images/thumbnail.aspx?q=1631808853798&amp;id=4852b3174cd2c2e62c4df41f75fda425&amp;url=http%3a%2f%2fnaurok.net%2fcategory%2fbio%2fphoto%2f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032448" cy="48930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6381328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И.А.Крылов</a:t>
            </a:r>
            <a:endParaRPr lang="ru-RU" b="1" dirty="0"/>
          </a:p>
        </p:txBody>
      </p:sp>
      <p:pic>
        <p:nvPicPr>
          <p:cNvPr id="5124" name="Picture 4" descr="http://ts2.mm.bing.net/images/thumbnail.aspx?q=1660111757433&amp;id=61472895677307e9da8ce8b6cf5db426&amp;url=http%3a%2f%2fupload.wikimedia.org%2fwikipedia%2fcommons%2fthumb%2f0%2f0d%2fKutuzov_by_Volkov.jpg%2f240px-Kutuzov_by_Volk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1196752"/>
            <a:ext cx="3975923" cy="4680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84168" y="62373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М.И.Кутузов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60648"/>
            <a:ext cx="3744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Меланхолик </a:t>
            </a:r>
            <a:endParaRPr lang="ru-RU" sz="4400" b="1" dirty="0"/>
          </a:p>
        </p:txBody>
      </p:sp>
      <p:pic>
        <p:nvPicPr>
          <p:cNvPr id="4098" name="Picture 2" descr="http://ts1.mm.bing.net/images/thumbnail.aspx?q=1624597801192&amp;id=38dce543151bcde120abc0e3d4807123&amp;url=http%3a%2f%2fupload.wikimedia.org%2fwikipedia%2fcommons%2fthumb%2f2%2f24%2fMikhail_lermontov.jpg%2f256px-Mikhail_lermon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816424" cy="51112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63813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М.Ю.Лермонтов</a:t>
            </a:r>
            <a:endParaRPr lang="ru-RU" b="1" dirty="0"/>
          </a:p>
        </p:txBody>
      </p:sp>
      <p:pic>
        <p:nvPicPr>
          <p:cNvPr id="4100" name="Picture 4" descr="http://mp3gorod.ru/files/Tchaikovsky-Petr-Ilyit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7" y="1052736"/>
            <a:ext cx="4258759" cy="49685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0152" y="62373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П.И.Чайковский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3522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Холерик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41277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хирург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27687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товаровед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971600" y="314096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артист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407707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журналист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4941168"/>
            <a:ext cx="109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летчик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573325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строитель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148478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предприниматель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36096" y="2276872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тренер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08104" y="2924944"/>
            <a:ext cx="57606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b="1" dirty="0" smtClean="0"/>
              <a:t>следователь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повар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водитель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менеджер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36783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Сангвиник 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360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учитель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врач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менеджер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психолог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официант</a:t>
            </a:r>
          </a:p>
          <a:p>
            <a:endParaRPr lang="ru-RU" sz="2400" b="1" dirty="0" smtClean="0"/>
          </a:p>
          <a:p>
            <a:endParaRPr lang="ru-RU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4048" y="1484784"/>
            <a:ext cx="27050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организатор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продавец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инженер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военачальник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воспитатель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404664"/>
            <a:ext cx="3384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Флегматик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084323" y="1556792"/>
            <a:ext cx="2335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механик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270892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электрик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364502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агроном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465313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инженер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0032" y="162880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ботаник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263691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астроном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364502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физик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472514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математик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8"/>
            <a:ext cx="4392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Меланхолик 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художник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13285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маляр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78092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композитор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50100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писатель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14908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зоотехник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79715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бухгалтер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716016" y="1412776"/>
            <a:ext cx="2047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геолог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206084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слесарь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4716016" y="278092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токарь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350100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автослесарь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4716016" y="422108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радиомеханик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486916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деятель</a:t>
            </a:r>
            <a:r>
              <a:rPr lang="ru-RU" dirty="0" smtClean="0"/>
              <a:t> </a:t>
            </a:r>
            <a:r>
              <a:rPr lang="ru-RU" sz="2400" b="1" dirty="0" smtClean="0"/>
              <a:t>искусств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65512"/>
            <a:ext cx="2088232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нерешительный    легко ранимый  чувствительный</a:t>
            </a:r>
          </a:p>
          <a:p>
            <a:r>
              <a:rPr lang="ru-RU" b="1" dirty="0" smtClean="0"/>
              <a:t> запасливый  </a:t>
            </a: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465512"/>
            <a:ext cx="2088232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невозмутимый спокойный расчетливый  рассудительный   сдержанный 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465512"/>
            <a:ext cx="2088232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энергичный  вспыльчивый  подвижный  безудержный  суетливый  инициативный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55768" y="2465512"/>
            <a:ext cx="2088232" cy="4392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уравновешенный  подвижный  увлеченный  отзывчивый  мобильный  инициативный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32656"/>
            <a:ext cx="4841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68760"/>
            <a:ext cx="2051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сангвиник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268760"/>
            <a:ext cx="2051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холерик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1268760"/>
            <a:ext cx="2051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меланхолик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1268760"/>
            <a:ext cx="2051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флегматик</a:t>
            </a:r>
            <a:endParaRPr lang="ru-RU" sz="2400" dirty="0"/>
          </a:p>
        </p:txBody>
      </p:sp>
      <p:cxnSp>
        <p:nvCxnSpPr>
          <p:cNvPr id="13" name="Прямая со стрелкой 12"/>
          <p:cNvCxnSpPr>
            <a:stCxn id="7" idx="2"/>
          </p:cNvCxnSpPr>
          <p:nvPr/>
        </p:nvCxnSpPr>
        <p:spPr>
          <a:xfrm>
            <a:off x="1025860" y="1772816"/>
            <a:ext cx="678650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35896" y="1700808"/>
            <a:ext cx="180020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2" idx="0"/>
          </p:cNvCxnSpPr>
          <p:nvPr/>
        </p:nvCxnSpPr>
        <p:spPr>
          <a:xfrm flipH="1">
            <a:off x="1044116" y="1772816"/>
            <a:ext cx="4463988" cy="692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275856" y="1700808"/>
            <a:ext cx="4572508" cy="6926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7544" y="206084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75856" y="213285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580112" y="2132856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884368" y="2132856"/>
            <a:ext cx="360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2794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Темперамент  -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6876256" y="1052736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227687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темпераментов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876256" y="2420888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Домашнее задание : выполнить презентацию о рабочей  профессии (6-7 слайдов)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16832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значение темперамента   в профессиональном самоопределении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5896" y="260648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1259631" y="1052736"/>
            <a:ext cx="7272807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Стол, за которым ты сидишь,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Кровать, в которой ты уснешь,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Тетрадь, ботинки, пара лыж,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Тарелка, вилка, ложка, нож,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каждый  гвоздь, и каждый дом,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каждый  ломтик хлеба –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 это создано трудом,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 свалилось с неба!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 все, что создано для нас,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Мы благодарны людям.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Придет пора, настанет час,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мы  трудиться будем.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79512" y="1052736"/>
            <a:ext cx="2592288" cy="21602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03848" y="1052736"/>
            <a:ext cx="2138536" cy="213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052736"/>
            <a:ext cx="216024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3861048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Всё понятно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86104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всё понятно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3861048"/>
            <a:ext cx="262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Ничего не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понятно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такое темперамент?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052736"/>
            <a:ext cx="6070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Темперамент-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7956376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9592" y="2564904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тип нервной системы, который складывается из общей активности человека, его двигательных проявлений и эмоциональности.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628800"/>
            <a:ext cx="5180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Классификация темперамента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933056"/>
            <a:ext cx="216024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Холерик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933056"/>
            <a:ext cx="20882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Сангвиник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933056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Флегматик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48264" y="3933056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Меланхолик 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115616" y="2276872"/>
            <a:ext cx="1224136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07904" y="2348880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652120" y="2348880"/>
            <a:ext cx="72008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44208" y="2348880"/>
            <a:ext cx="151216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3" y="3429001"/>
          <a:ext cx="6816079" cy="911352"/>
        </p:xfrm>
        <a:graphic>
          <a:graphicData uri="http://schemas.openxmlformats.org/drawingml/2006/table">
            <a:tbl>
              <a:tblPr/>
              <a:tblGrid>
                <a:gridCol w="3181745"/>
                <a:gridCol w="453951"/>
                <a:gridCol w="455314"/>
                <a:gridCol w="453951"/>
                <a:gridCol w="453951"/>
                <a:gridCol w="455314"/>
                <a:gridCol w="453951"/>
                <a:gridCol w="453951"/>
                <a:gridCol w="453951"/>
              </a:tblGrid>
              <a:tr h="299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Номер  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предложения           </a:t>
                      </a:r>
                      <a:r>
                        <a:rPr lang="ru-RU" sz="16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5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Оценочный  балл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Генотип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39" marR="617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35610"/>
            <a:ext cx="9144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Тест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Русалова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 Перед каким либо важным событием я начинаю нервничать.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 Я работаю неравномерно, рывками.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быстро переключаюсь с одного дела на другое.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Если нужно, я могу спокойно ждать.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 Мне нужны сочувствие и поддержка.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 С равными я не сдержан, вспыльчив.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Мне не трудно сделать выбор.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  Мне не приходится сдерживать свои эмоции,  это получается само собой.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71501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М=1+5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Х=2+6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С=4+8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Ф=3+7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СФМХ – формула генотипа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М+Ф+Х+С  -  мощность  темперамента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3356992"/>
            <a:ext cx="32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33569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11960" y="40050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644008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580112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444208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948264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380312" y="40050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548681"/>
            <a:ext cx="9144000" cy="57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ХОЛЕРИК – вспыльчивый, безудержный, подвижный, самоуверенный, суетливый, инициативный, способный отдаваться делу с исключительной страстью, но не уравновешенный, склонный к резким сменам настроения.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САНГВИНИК – уравновешенный, подвижный, увлеченный, быстро отзывающийся на окружающие события, сравнительно легко переживающий неудачи и неприятности.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ФЛЕГМАТИК – невозмутимый, спокойный, расчетливый, с устойчивыми стремлениями и более или менее постоянным настроением, со слабым внешним проявлением  душевных  состояний.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 МЕЛАНХОЛИК – нерешительный,  легко  ранимый, чувствительный, предусмотрительный, запасливый, склонный глубоко переживать даже незначительные неудачи, но внешне вяло реагирующий на окружающее.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76470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  плохих   темпераментов !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403646" y="1700808"/>
            <a:ext cx="62239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Сильным, смелым, вежливым  или  трусливым,  подлым  и  грубым  человек  может  быть  при  любом  типе  темперамента.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32656"/>
            <a:ext cx="3306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Холерик</a:t>
            </a:r>
            <a:endParaRPr lang="ru-RU" sz="5400" b="1" dirty="0"/>
          </a:p>
        </p:txBody>
      </p:sp>
      <p:pic>
        <p:nvPicPr>
          <p:cNvPr id="7170" name="Picture 2" descr="http://ts2.mm.bing.net/images/thumbnail.aspx?q=1624212053653&amp;id=6ba58c8777847a8b23920772e009fc0a&amp;url=http%3a%2f%2fote4estvo.ru%2fuploads%2fposts%2f2011-02%2f1315849887_487px-AleksandrPush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139952" cy="51321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31640" y="63093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А.С.Пушкин</a:t>
            </a:r>
            <a:endParaRPr lang="ru-RU" b="1" dirty="0"/>
          </a:p>
        </p:txBody>
      </p:sp>
      <p:pic>
        <p:nvPicPr>
          <p:cNvPr id="7172" name="Picture 4" descr="http://class-fizika.narod.ru/phys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3797702" cy="5040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0152" y="63093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Д.И.Менделеев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1050</TotalTime>
  <Words>511</Words>
  <Application>Microsoft Office PowerPoint</Application>
  <PresentationFormat>Экран (4:3)</PresentationFormat>
  <Paragraphs>183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нужны,все прфессии важны</dc:title>
  <dc:creator>ильяс</dc:creator>
  <cp:lastModifiedBy>ильяс</cp:lastModifiedBy>
  <cp:revision>73</cp:revision>
  <dcterms:created xsi:type="dcterms:W3CDTF">2012-03-02T09:33:19Z</dcterms:created>
  <dcterms:modified xsi:type="dcterms:W3CDTF">2012-03-25T19:26:41Z</dcterms:modified>
</cp:coreProperties>
</file>