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62" r:id="rId2"/>
    <p:sldId id="287" r:id="rId3"/>
    <p:sldId id="281" r:id="rId4"/>
    <p:sldId id="282" r:id="rId5"/>
    <p:sldId id="284" r:id="rId6"/>
    <p:sldId id="285" r:id="rId7"/>
    <p:sldId id="286" r:id="rId8"/>
    <p:sldId id="283" r:id="rId9"/>
    <p:sldId id="27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>
        <p:scale>
          <a:sx n="77" d="100"/>
          <a:sy n="77" d="100"/>
        </p:scale>
        <p:origin x="-109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22171-290F-486F-915F-BE62F5FB579E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5E45F-166E-45B3-A653-668268CB5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FADC1-EB61-4941-8871-11A9CE20FD5B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E1CBF-EC2E-4538-B1D7-E118B7AC7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909C-B762-4076-B66B-D5D4F21FE66F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C2536-607C-44F4-9EAA-981013720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17493-1D12-4D08-B14C-5D2F89551302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9EA5C-9CE8-4A3D-A154-478C511F7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6FD6B-D716-477D-A7CA-6ECAF8C5578E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0CDCC-CAA8-4F2F-BB1D-9CE3F53BA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2BED4-7B22-442D-94C7-6C74DED3D3EE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3950E-5B8F-4626-BAB8-553F221EC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CB721-65A6-43B9-9518-8D8C24BCD64F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F68B6-9099-46A5-9B26-DB261BD9D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24E30-9F7E-492E-8F31-90DB55974A63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BD1A6-5DFB-46BD-AC08-B894938DF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95CDC-7425-49E9-8216-D3E5D89C6E65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B2C7B-B77C-49B0-869F-D56376AB9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A67B2-1BDE-4304-8F1C-12F424F11A1B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9B7DF-6C37-413D-8AC4-DCA1A338C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E0BFC-0E2C-47A0-8B7C-E1FC1ACB1995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BE5BD-CF79-4D36-8977-382EF655B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305AB23-3366-4F3D-AEFE-64D2C41A90B2}" type="datetimeFigureOut">
              <a:rPr lang="ru-RU"/>
              <a:pPr>
                <a:defRPr/>
              </a:pPr>
              <a:t>25.01.2017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0DE3132-CC19-452E-A4A5-28A644864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2" r:id="rId2"/>
    <p:sldLayoutId id="2147483784" r:id="rId3"/>
    <p:sldLayoutId id="2147483781" r:id="rId4"/>
    <p:sldLayoutId id="2147483780" r:id="rId5"/>
    <p:sldLayoutId id="2147483779" r:id="rId6"/>
    <p:sldLayoutId id="2147483778" r:id="rId7"/>
    <p:sldLayoutId id="2147483777" r:id="rId8"/>
    <p:sldLayoutId id="2147483785" r:id="rId9"/>
    <p:sldLayoutId id="2147483776" r:id="rId10"/>
    <p:sldLayoutId id="21474837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357188" y="1143000"/>
            <a:ext cx="8229600" cy="157162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 дошкольников через сказки.</a:t>
            </a:r>
          </a:p>
        </p:txBody>
      </p:sp>
      <p:pic>
        <p:nvPicPr>
          <p:cNvPr id="6147" name="Picture 4" descr="дети с книг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4438" y="2997200"/>
            <a:ext cx="3887787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519613" y="5805264"/>
            <a:ext cx="46243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1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Сказки: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89437"/>
          </a:xfrm>
        </p:spPr>
        <p:txBody>
          <a:bodyPr/>
          <a:lstStyle/>
          <a:p>
            <a:r>
              <a:rPr lang="ru-RU" sz="2800" dirty="0"/>
              <a:t>-расширяют словарный запас ребенка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 smtClean="0"/>
          </a:p>
          <a:p>
            <a:r>
              <a:rPr lang="ru-RU" sz="2800" dirty="0"/>
              <a:t>-помогают правильно строить диалоги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 smtClean="0"/>
          </a:p>
          <a:p>
            <a:r>
              <a:rPr lang="ru-RU" sz="2800" dirty="0"/>
              <a:t>-влияют на развитие связной, логичной речи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 smtClean="0"/>
          </a:p>
          <a:p>
            <a:r>
              <a:rPr lang="ru-RU" sz="2800" dirty="0"/>
              <a:t>-способствуют формированию образной речи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 smtClean="0"/>
          </a:p>
          <a:p>
            <a:r>
              <a:rPr lang="ru-RU" sz="2800" dirty="0"/>
              <a:t>-совершенствуется выразительность речи</a:t>
            </a:r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  <a:p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8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6120680"/>
          </a:xfrm>
        </p:spPr>
        <p:txBody>
          <a:bodyPr/>
          <a:lstStyle/>
          <a:p>
            <a:pPr algn="ctr">
              <a:spcBef>
                <a:spcPts val="1125"/>
              </a:spcBef>
              <a:spcAft>
                <a:spcPts val="1125"/>
              </a:spcAft>
            </a:pPr>
            <a:r>
              <a:rPr lang="ru-RU" sz="4400" dirty="0" smtClean="0">
                <a:solidFill>
                  <a:srgbClr val="333333"/>
                </a:solidFill>
                <a:latin typeface="Arial"/>
                <a:ea typeface="Times New Roman"/>
              </a:rPr>
              <a:t>П</a:t>
            </a:r>
            <a:r>
              <a:rPr lang="ru-RU" sz="4400" dirty="0" smtClean="0">
                <a:solidFill>
                  <a:srgbClr val="333333"/>
                </a:solidFill>
                <a:latin typeface="Arial"/>
                <a:ea typeface="Times New Roman"/>
              </a:rPr>
              <a:t>риемы работы:</a:t>
            </a:r>
            <a:endParaRPr lang="ru-RU" sz="4400" dirty="0" smtClean="0">
              <a:solidFill>
                <a:srgbClr val="333333"/>
              </a:solidFill>
              <a:latin typeface="Arial"/>
              <a:ea typeface="Times New Roman"/>
            </a:endParaRPr>
          </a:p>
          <a:p>
            <a:pPr marL="0" indent="0"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3200" dirty="0" smtClean="0"/>
              <a:t>- </a:t>
            </a:r>
            <a:r>
              <a:rPr lang="ru-RU" sz="2800" dirty="0" smtClean="0"/>
              <a:t>учимся задавать вопросы</a:t>
            </a:r>
          </a:p>
          <a:p>
            <a:pPr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sz="2800" dirty="0"/>
              <a:t>п</a:t>
            </a:r>
            <a:r>
              <a:rPr lang="ru-RU" sz="2800" dirty="0" smtClean="0"/>
              <a:t>ридумываем  новые названия к известным сказкам</a:t>
            </a:r>
          </a:p>
          <a:p>
            <a:pPr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sz="2800" dirty="0" smtClean="0"/>
              <a:t>новый персонаж</a:t>
            </a:r>
            <a:endParaRPr lang="en-US" sz="2800" dirty="0" smtClean="0"/>
          </a:p>
          <a:p>
            <a:pPr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sz="2800" dirty="0" smtClean="0"/>
              <a:t>исчезновение</a:t>
            </a:r>
          </a:p>
          <a:p>
            <a:pPr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sz="2800" dirty="0"/>
              <a:t>с</a:t>
            </a:r>
            <a:r>
              <a:rPr lang="ru-RU" sz="2800" dirty="0" smtClean="0"/>
              <a:t>ловотворчество</a:t>
            </a:r>
          </a:p>
          <a:p>
            <a:pPr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sz="2800" dirty="0"/>
              <a:t>и</a:t>
            </a:r>
            <a:r>
              <a:rPr lang="ru-RU" sz="2800" dirty="0" smtClean="0"/>
              <a:t>нтервью</a:t>
            </a:r>
          </a:p>
          <a:p>
            <a:pPr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endParaRPr lang="ru-RU" sz="3200" dirty="0" smtClean="0"/>
          </a:p>
          <a:p>
            <a:pPr marL="0" indent="0">
              <a:spcBef>
                <a:spcPts val="1125"/>
              </a:spcBef>
              <a:spcAft>
                <a:spcPts val="1125"/>
              </a:spcAft>
              <a:buNone/>
            </a:pPr>
            <a:endParaRPr lang="ru-RU" sz="4000" dirty="0" smtClean="0"/>
          </a:p>
          <a:p>
            <a:pPr marL="0" indent="0">
              <a:spcBef>
                <a:spcPts val="1125"/>
              </a:spcBef>
              <a:spcAft>
                <a:spcPts val="1125"/>
              </a:spcAft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37578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333333"/>
                </a:solidFill>
                <a:latin typeface="Arial"/>
                <a:ea typeface="Times New Roman"/>
              </a:rPr>
              <a:t>     </a:t>
            </a:r>
            <a:r>
              <a:rPr lang="ru-RU" sz="5400" dirty="0" smtClean="0">
                <a:solidFill>
                  <a:srgbClr val="333333"/>
                </a:solidFill>
                <a:latin typeface="Arial"/>
                <a:ea typeface="Times New Roman"/>
              </a:rPr>
              <a:t>П</a:t>
            </a:r>
            <a:r>
              <a:rPr lang="ru-RU" sz="5400" dirty="0" smtClean="0">
                <a:solidFill>
                  <a:srgbClr val="333333"/>
                </a:solidFill>
                <a:latin typeface="Arial"/>
                <a:ea typeface="Times New Roman"/>
              </a:rPr>
              <a:t>риемы работы:</a:t>
            </a:r>
            <a:r>
              <a:rPr lang="ru-RU" sz="5400" dirty="0">
                <a:solidFill>
                  <a:srgbClr val="333333"/>
                </a:solidFill>
                <a:latin typeface="Arial"/>
                <a:ea typeface="Times New Roman"/>
              </a:rPr>
              <a:t/>
            </a:r>
            <a:br>
              <a:rPr lang="ru-RU" sz="5400" dirty="0">
                <a:solidFill>
                  <a:srgbClr val="333333"/>
                </a:solidFill>
                <a:latin typeface="Arial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38943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-Проигрывание </a:t>
            </a:r>
            <a:r>
              <a:rPr lang="ru-RU" sz="2800" dirty="0"/>
              <a:t>эпизодов сказки, </a:t>
            </a:r>
            <a:r>
              <a:rPr lang="ru-RU" sz="2800" dirty="0" smtClean="0"/>
              <a:t>драматизация</a:t>
            </a: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-Постановка </a:t>
            </a:r>
            <a:r>
              <a:rPr lang="ru-RU" sz="2800" dirty="0"/>
              <a:t>сказок с помощью кукол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-Рисование </a:t>
            </a:r>
            <a:r>
              <a:rPr lang="ru-RU" sz="2800" dirty="0"/>
              <a:t>по мотивам сказки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46662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Дидактические игры -сказки</a:t>
            </a:r>
            <a:endParaRPr lang="ru-RU" dirty="0"/>
          </a:p>
        </p:txBody>
      </p:sp>
      <p:pic>
        <p:nvPicPr>
          <p:cNvPr id="4" name="Содержимое 4" descr="010820169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844824"/>
            <a:ext cx="4036333" cy="4389437"/>
          </a:xfrm>
        </p:spPr>
      </p:pic>
      <p:pic>
        <p:nvPicPr>
          <p:cNvPr id="5" name="Содержимое 5" descr="010820169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17431" y="1916832"/>
            <a:ext cx="424847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90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algn="ctr"/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Театральные постановки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4392488" cy="30236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04864"/>
            <a:ext cx="3851920" cy="2888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0559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4163361" cy="3122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579" y="3356992"/>
            <a:ext cx="4249409" cy="3187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12374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89437"/>
          </a:xfrm>
        </p:spPr>
        <p:txBody>
          <a:bodyPr/>
          <a:lstStyle/>
          <a:p>
            <a:r>
              <a:rPr lang="ru-RU" sz="3200" dirty="0">
                <a:solidFill>
                  <a:srgbClr val="160CDA"/>
                </a:solidFill>
              </a:rPr>
              <a:t>Сказка-то самое зерно, которое даёт росток любви к чтению. Именно она способна разбудить в сердцах детей радость, восторг. Так , давайте дадим им такую возможность. И пусть сказка всегда будет путеводной звездой в жизни каждого! Да здравствует сказка!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12971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cbe789fd8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04864"/>
            <a:ext cx="4714578" cy="41044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7221488" cy="99898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Спасибо за 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</TotalTime>
  <Words>106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Развитие связной речи дошкольников через сказки.</vt:lpstr>
      <vt:lpstr>Сказки:</vt:lpstr>
      <vt:lpstr>Презентация PowerPoint</vt:lpstr>
      <vt:lpstr>     Приемы работы: </vt:lpstr>
      <vt:lpstr>Дидактические игры -сказки</vt:lpstr>
      <vt:lpstr>Театральные постановки</vt:lpstr>
      <vt:lpstr>Презентация PowerPoint</vt:lpstr>
      <vt:lpstr>Презентация PowerPoint</vt:lpstr>
      <vt:lpstr>                                                        Спасибо за  внимание!</vt:lpstr>
    </vt:vector>
  </TitlesOfParts>
  <Company>Функциональность ограничена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Демонстрационная версия</dc:creator>
  <cp:lastModifiedBy>ICL</cp:lastModifiedBy>
  <cp:revision>36</cp:revision>
  <dcterms:created xsi:type="dcterms:W3CDTF">2013-12-02T13:40:29Z</dcterms:created>
  <dcterms:modified xsi:type="dcterms:W3CDTF">2017-01-25T09:00:15Z</dcterms:modified>
</cp:coreProperties>
</file>