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4" r:id="rId2"/>
    <p:sldId id="266" r:id="rId3"/>
    <p:sldId id="267" r:id="rId4"/>
    <p:sldId id="268" r:id="rId5"/>
    <p:sldId id="269" r:id="rId6"/>
    <p:sldId id="270" r:id="rId7"/>
    <p:sldId id="272" r:id="rId8"/>
    <p:sldId id="257" r:id="rId9"/>
    <p:sldId id="259" r:id="rId10"/>
    <p:sldId id="260" r:id="rId11"/>
    <p:sldId id="261" r:id="rId12"/>
    <p:sldId id="262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7D6B9-01F8-4C7F-B47F-BA218A539F72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56AC3-3FFE-4532-91D1-A25A3A325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027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4F7B8-6440-4912-A087-3D5DE47910C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3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CC9CC1-2FA2-4103-AD9E-D954EB36E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162F50-F965-405E-8965-26CB094775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BCE585-9303-42B8-B5ED-728B445C9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6A456C-7BEB-43C6-AB85-4F09203EF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7A6352-DE9B-4F27-8743-E19B66EF9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0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DFA9F-9986-47FE-A4B5-5CD5ABAE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BA200F-B277-42CE-BD48-AACF40B620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449FE1-DD2E-41CF-8D0A-E3F6A4D5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B9BFCC-0D80-4C16-B190-A9BBD5BF4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80D34C-144D-4CC7-92C2-40386124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1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B7F2F8F-7520-43E9-AC9A-60EA1BEE08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EB424C-0EFA-4AEB-B656-DF4E1C488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3EA9FB-BACA-4F97-82DB-FB7F80543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6DF748-1A11-421D-B0A3-BDB3762A9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38B230-897A-4E8F-8E51-A1DB386A3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59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2C51B-9E56-4C80-87FA-A76A524D8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4B6812-5B75-49AC-9C82-98C22A249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007768-CAA9-4F1D-8B68-E87986E10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48BF00-2FF5-4E2E-9C4C-6DA9D7849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D05DFB-E84A-483D-B117-5F8FF5771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725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78988-797E-4788-A08D-2A40A034E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F1656E-897C-4E1E-9E66-7F5BD20DC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19B03D-A25B-40E8-A6D5-C370E5B79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DFF499-5B5E-4A59-8F15-DC5CFE27B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8FACEB-3A1E-4675-9861-F18770EA9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0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58DAC-C56F-488E-9C19-E7A70097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960DBE-7A67-43C4-B1A3-F4C9048AD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04B16B-586E-48F4-B34A-86ACDB7DC4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CA7B92-0C6C-42A3-9C3F-CBB5A475A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6F9108-88F0-4DEB-AE3A-390AA4349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488DB-E362-4300-9D12-EE29453E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BBE77-739D-4660-87C0-3308B7EE7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A80269-229E-4DB4-ACB9-559313451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42AB7F-AA49-4303-9240-44FC94245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C555D01-E130-4BD5-B99A-8A3A308D99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6E6D50-1D33-41A3-A44A-23F5AC15A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076427D-851B-41B6-A4CB-070497E9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7ED7E8-95FF-4A07-9D10-AB5569191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ED074F9-B385-434D-BEAD-3C048096F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4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DC47AF-F3FF-4855-A992-89F1D7D14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B2314C8-452B-4999-AFF2-9AD5DD85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18D6499-4FE3-4374-BC29-CEA38E919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E27F9A1-2F86-4625-9FB7-FB4603A2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7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039C787-10F6-4AFD-ACE4-9A6FA074F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D8FE409-6937-427C-ABDD-7F9EBD402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3C5A03-FEBC-49CA-939F-6688881B0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9440C-9E6A-4BA5-9938-26FD9559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303150-EC86-4C4F-8F69-781F05D2D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7CC03C-8093-4CB5-9AC4-AF15D7E85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990109-DF59-4BDA-A076-EABC59AE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7C965E-B6DB-4CBA-A91E-D21B372C0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98639D-FAEA-4406-92D1-3439362B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5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5BCB0-65BF-4B5A-BE49-3F7FEEF22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4E1B25-D463-4BA3-8533-C1D4C26389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3B7D20-1E8A-40B7-943C-AE40F9FB3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ADB08E-62FE-4E32-8301-12C16006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9CA07B-C049-4B9B-960B-283CBFFF2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837791-4A82-4FE3-88DB-C6A14462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2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7CFA7-C428-4D5C-9DC5-75711E1CB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585985-AE45-4D0C-8254-52A473141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13D355-EBA4-47A4-8EF1-469C4AB66F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C6398-E48F-4687-BA69-F29B7083B220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60D828-C5CB-40FC-806B-EB5D46712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60E7F9-3A16-491D-AB04-3925E8293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1B5E-70B3-40F7-9902-3365F904F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36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ccounts.google.com/signup?hl=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3620" y="2724559"/>
            <a:ext cx="8680600" cy="743770"/>
          </a:xfrm>
        </p:spPr>
        <p:txBody>
          <a:bodyPr>
            <a:normAutofit fontScale="77500" lnSpcReduction="20000"/>
          </a:bodyPr>
          <a:lstStyle/>
          <a:p>
            <a:r>
              <a:rPr lang="ru-RU" sz="3800" b="1" dirty="0"/>
              <a:t>Подготовка видеоматериала  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Шаг 1. Регистрация по ссылке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https://accounts.google.com/signup?hl=ru</a:t>
            </a:r>
            <a:r>
              <a:rPr lang="ru-RU" b="1" dirty="0">
                <a:solidFill>
                  <a:schemeClr val="tx1"/>
                </a:solidFill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976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4598" y="774700"/>
            <a:ext cx="8853890" cy="63807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3. Войти в Приложения, затем найти иконку «Диск» 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07768" y="40050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66" t="9139" r="1740" b="28256"/>
          <a:stretch/>
        </p:blipFill>
        <p:spPr bwMode="auto">
          <a:xfrm>
            <a:off x="4346289" y="1689478"/>
            <a:ext cx="3123210" cy="413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3846128" y="3633584"/>
            <a:ext cx="2736304" cy="936104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556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4598" y="774700"/>
            <a:ext cx="8853890" cy="7820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4. В пространстве  найти </a:t>
            </a:r>
            <a:r>
              <a:rPr lang="en-US" b="1" dirty="0">
                <a:solidFill>
                  <a:schemeClr val="tx1"/>
                </a:solidFill>
              </a:rPr>
              <a:t>Google </a:t>
            </a:r>
            <a:r>
              <a:rPr lang="ru-RU" b="1" dirty="0">
                <a:solidFill>
                  <a:schemeClr val="tx1"/>
                </a:solidFill>
              </a:rPr>
              <a:t>Фото, кликнуть на фотографию, затем на значок «Открыть доступ»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07768" y="40050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" b="6250"/>
          <a:stretch/>
        </p:blipFill>
        <p:spPr bwMode="auto">
          <a:xfrm>
            <a:off x="1659063" y="1674565"/>
            <a:ext cx="8540014" cy="478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>
            <a:cxnSpLocks/>
          </p:cNvCxnSpPr>
          <p:nvPr/>
        </p:nvCxnSpPr>
        <p:spPr>
          <a:xfrm flipV="1">
            <a:off x="7287065" y="2566573"/>
            <a:ext cx="680465" cy="10066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357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4598" y="774700"/>
            <a:ext cx="8853890" cy="7820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5. Выбрать – всем у кого есть ссылка, редактирование,  затем кликнуть на слово - сохранить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07768" y="40050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1" r="12353" b="4579"/>
          <a:stretch/>
        </p:blipFill>
        <p:spPr bwMode="auto">
          <a:xfrm>
            <a:off x="1712915" y="1564904"/>
            <a:ext cx="8429892" cy="489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5080752" y="2390800"/>
            <a:ext cx="2520280" cy="7200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7464152" y="4437112"/>
            <a:ext cx="864096" cy="50405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470788" y="5589240"/>
            <a:ext cx="1296144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870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6174" y="590160"/>
            <a:ext cx="8853890" cy="7820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6. Скопировать ссылку для заявки, кликнуть на слово «Готово»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07768" y="40050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" b="6250"/>
          <a:stretch/>
        </p:blipFill>
        <p:spPr bwMode="auto">
          <a:xfrm>
            <a:off x="1641099" y="1323129"/>
            <a:ext cx="8532615" cy="478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>
            <a:cxnSpLocks/>
          </p:cNvCxnSpPr>
          <p:nvPr/>
        </p:nvCxnSpPr>
        <p:spPr>
          <a:xfrm flipH="1" flipV="1">
            <a:off x="6096000" y="3571802"/>
            <a:ext cx="656492" cy="26867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5015880" y="5229200"/>
            <a:ext cx="132501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45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9408368" y="2060848"/>
            <a:ext cx="360040" cy="36004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183" y="741014"/>
            <a:ext cx="8680600" cy="74377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2. Найти </a:t>
            </a:r>
            <a:r>
              <a:rPr lang="en-US" b="1" dirty="0">
                <a:solidFill>
                  <a:schemeClr val="tx1"/>
                </a:solidFill>
              </a:rPr>
              <a:t>YouTube</a:t>
            </a:r>
            <a:r>
              <a:rPr lang="ru-RU" b="1" dirty="0">
                <a:solidFill>
                  <a:schemeClr val="tx1"/>
                </a:solidFill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12456" b="10417"/>
          <a:stretch/>
        </p:blipFill>
        <p:spPr bwMode="auto">
          <a:xfrm>
            <a:off x="1546965" y="1282828"/>
            <a:ext cx="8900818" cy="535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6096000" y="3429000"/>
            <a:ext cx="1872208" cy="7200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798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9408368" y="2060848"/>
            <a:ext cx="360040" cy="36004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183" y="741014"/>
            <a:ext cx="8680600" cy="74377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3. Найти иконку «Добавь видео»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" t="3334" r="1420" b="10155"/>
          <a:stretch/>
        </p:blipFill>
        <p:spPr bwMode="auto">
          <a:xfrm>
            <a:off x="1712914" y="1268760"/>
            <a:ext cx="8703567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8040216" y="1916832"/>
            <a:ext cx="864096" cy="7920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79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565" y="2499476"/>
            <a:ext cx="8680600" cy="74377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4. Загрузить файл. Выбрать параметр доступа – доступ по ссылке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73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183" y="741014"/>
            <a:ext cx="8680600" cy="74377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5. Загрузка файла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t="3256" r="2393" b="11207"/>
          <a:stretch/>
        </p:blipFill>
        <p:spPr bwMode="auto">
          <a:xfrm>
            <a:off x="1712914" y="1340769"/>
            <a:ext cx="8703567" cy="51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 flipV="1">
            <a:off x="5231904" y="2420888"/>
            <a:ext cx="2664296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674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183" y="741014"/>
            <a:ext cx="8680600" cy="74377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6. Загрузка видео, выбрать в доступе по ссылке – «всем у кого есть ссылка»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t="3256" r="2393" b="11207"/>
          <a:stretch/>
        </p:blipFill>
        <p:spPr bwMode="auto">
          <a:xfrm>
            <a:off x="2621520" y="1326702"/>
            <a:ext cx="7479351" cy="449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 flipV="1">
            <a:off x="5269471" y="2195380"/>
            <a:ext cx="2664296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V="1">
            <a:off x="6361195" y="3013988"/>
            <a:ext cx="1368152" cy="50405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2523D6-C736-4A8A-8349-02F424C2BAE7}"/>
              </a:ext>
            </a:extLst>
          </p:cNvPr>
          <p:cNvSpPr/>
          <p:nvPr/>
        </p:nvSpPr>
        <p:spPr>
          <a:xfrm>
            <a:off x="3313195" y="593050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Шаг 7. Нажмите "Готово" для подтверждения, откройте видео по ссылке.</a:t>
            </a:r>
          </a:p>
        </p:txBody>
      </p:sp>
    </p:spTree>
    <p:extLst>
      <p:ext uri="{BB962C8B-B14F-4D97-AF65-F5344CB8AC3E}">
        <p14:creationId xmlns:p14="http://schemas.microsoft.com/office/powerpoint/2010/main" val="1869320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4598" y="682626"/>
            <a:ext cx="8680600" cy="58613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</a:t>
            </a:r>
            <a:r>
              <a:rPr lang="ru-RU" b="1" dirty="0"/>
              <a:t>8</a:t>
            </a:r>
            <a:r>
              <a:rPr lang="ru-RU" b="1" dirty="0">
                <a:solidFill>
                  <a:schemeClr val="tx1"/>
                </a:solidFill>
              </a:rPr>
              <a:t>. Ссылка  для заявки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07768" y="40050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" t="3007" r="3023" b="8201"/>
          <a:stretch/>
        </p:blipFill>
        <p:spPr bwMode="auto">
          <a:xfrm>
            <a:off x="2366586" y="1268761"/>
            <a:ext cx="7877365" cy="468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950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9408368" y="2060848"/>
            <a:ext cx="360040" cy="36004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7183" y="741014"/>
            <a:ext cx="8680600" cy="74377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1. Подготовка ссылки для цифровой копии детской работы. Найти иконку «Фотографии»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3" t="12456" b="10417"/>
          <a:stretch/>
        </p:blipFill>
        <p:spPr bwMode="auto">
          <a:xfrm>
            <a:off x="1712914" y="1543173"/>
            <a:ext cx="8443692" cy="474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6750751" y="4215368"/>
            <a:ext cx="1872208" cy="7200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46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4598" y="774700"/>
            <a:ext cx="8853890" cy="49406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Шаг 2. Выбрать фотографию и загрузить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007768" y="40050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" r="1785" b="8204"/>
          <a:stretch/>
        </p:blipFill>
        <p:spPr bwMode="auto">
          <a:xfrm>
            <a:off x="1712914" y="1182051"/>
            <a:ext cx="8971216" cy="540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6240016" y="1772816"/>
            <a:ext cx="1987356" cy="5760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1323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184</Words>
  <Application>Microsoft Office PowerPoint</Application>
  <PresentationFormat>Широкоэкранный</PresentationFormat>
  <Paragraphs>16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23</cp:revision>
  <dcterms:created xsi:type="dcterms:W3CDTF">2017-10-15T16:27:56Z</dcterms:created>
  <dcterms:modified xsi:type="dcterms:W3CDTF">2017-10-15T16:55:27Z</dcterms:modified>
</cp:coreProperties>
</file>