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9" r:id="rId8"/>
    <p:sldId id="270" r:id="rId9"/>
    <p:sldId id="271" r:id="rId10"/>
    <p:sldId id="275" r:id="rId11"/>
    <p:sldId id="273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74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E05B9A-C6E6-45AB-9187-5FBF945496ED}" type="datetimeFigureOut">
              <a:rPr lang="ru-RU" smtClean="0"/>
              <a:pPr/>
              <a:t>23.02.2011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3BBF9E-3150-4786-86C6-BF49FD18391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43284"/>
          </a:xfrm>
        </p:spPr>
        <p:txBody>
          <a:bodyPr>
            <a:normAutofit/>
          </a:bodyPr>
          <a:lstStyle/>
          <a:p>
            <a:r>
              <a:rPr lang="ru-RU" dirty="0" err="1" smtClean="0"/>
              <a:t>Ажык</a:t>
            </a:r>
            <a:r>
              <a:rPr lang="ru-RU" dirty="0" smtClean="0"/>
              <a:t> класс </a:t>
            </a:r>
            <a:r>
              <a:rPr lang="ru-RU" dirty="0" err="1" smtClean="0"/>
              <a:t>шагы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2286016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Эртенги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хунну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коор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аас-кежиктиг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дизе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богун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канчаар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чурттаарыл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</a:t>
            </a:r>
            <a:br>
              <a:rPr lang="ru-RU" dirty="0" smtClean="0"/>
            </a:br>
            <a:r>
              <a:rPr lang="ru-RU" dirty="0" smtClean="0"/>
              <a:t>                    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Гимнастика </a:t>
            </a:r>
            <a:r>
              <a:rPr lang="ru-RU" dirty="0" err="1" smtClean="0"/>
              <a:t>дээрге</a:t>
            </a:r>
            <a:r>
              <a:rPr lang="ru-RU" dirty="0" smtClean="0"/>
              <a:t> </a:t>
            </a:r>
            <a:r>
              <a:rPr lang="ru-RU" dirty="0" err="1" smtClean="0"/>
              <a:t>методаргаларнын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тускай</a:t>
            </a:r>
            <a:r>
              <a:rPr lang="ru-RU" dirty="0" smtClean="0"/>
              <a:t> </a:t>
            </a:r>
            <a:r>
              <a:rPr lang="ru-RU" dirty="0" err="1" smtClean="0"/>
              <a:t>шилиттинген</a:t>
            </a:r>
            <a:r>
              <a:rPr lang="ru-RU" dirty="0" smtClean="0"/>
              <a:t>  </a:t>
            </a:r>
            <a:r>
              <a:rPr lang="ru-RU" dirty="0" err="1" smtClean="0"/>
              <a:t>сула</a:t>
            </a:r>
            <a:r>
              <a:rPr lang="ru-RU" dirty="0" smtClean="0"/>
              <a:t> </a:t>
            </a:r>
            <a:r>
              <a:rPr lang="ru-RU" dirty="0" err="1" smtClean="0"/>
              <a:t>шимчээшкиннернин</a:t>
            </a:r>
            <a:r>
              <a:rPr lang="ru-RU" dirty="0" smtClean="0"/>
              <a:t> </a:t>
            </a:r>
            <a:r>
              <a:rPr lang="ru-RU" dirty="0" err="1" smtClean="0"/>
              <a:t>системазы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Ону</a:t>
            </a:r>
            <a:r>
              <a:rPr lang="ru-RU" dirty="0" smtClean="0"/>
              <a:t> </a:t>
            </a:r>
            <a:r>
              <a:rPr lang="ru-RU" dirty="0" err="1" smtClean="0"/>
              <a:t>кадыкшыл</a:t>
            </a:r>
            <a:r>
              <a:rPr lang="ru-RU" dirty="0" smtClean="0"/>
              <a:t> </a:t>
            </a:r>
            <a:r>
              <a:rPr lang="ru-RU" dirty="0" err="1" smtClean="0"/>
              <a:t>быжыктырарынга</a:t>
            </a:r>
            <a:r>
              <a:rPr lang="ru-RU" dirty="0" smtClean="0"/>
              <a:t> </a:t>
            </a:r>
            <a:r>
              <a:rPr lang="ru-RU" dirty="0" err="1" smtClean="0"/>
              <a:t>ажыглаар</a:t>
            </a:r>
            <a:r>
              <a:rPr lang="ru-RU" dirty="0" smtClean="0"/>
              <a:t> база </a:t>
            </a:r>
            <a:r>
              <a:rPr lang="ru-RU" dirty="0" err="1" smtClean="0"/>
              <a:t>физиктиг</a:t>
            </a:r>
            <a:r>
              <a:rPr lang="ru-RU" dirty="0" smtClean="0"/>
              <a:t> </a:t>
            </a:r>
            <a:r>
              <a:rPr lang="ru-RU" dirty="0" err="1" smtClean="0"/>
              <a:t>озулдезинге</a:t>
            </a:r>
            <a:r>
              <a:rPr lang="ru-RU" dirty="0" smtClean="0"/>
              <a:t>  </a:t>
            </a:r>
            <a:r>
              <a:rPr lang="ru-RU" dirty="0" err="1" smtClean="0"/>
              <a:t>ажыглаар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dirty="0" err="1" smtClean="0"/>
              <a:t>Эштири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Эштикчилер</a:t>
            </a:r>
            <a:r>
              <a:rPr lang="ru-RU" dirty="0" smtClean="0"/>
              <a:t> </a:t>
            </a:r>
            <a:r>
              <a:rPr lang="ru-RU" dirty="0" err="1" smtClean="0"/>
              <a:t>хой</a:t>
            </a:r>
            <a:r>
              <a:rPr lang="ru-RU" dirty="0" smtClean="0"/>
              <a:t> </a:t>
            </a:r>
            <a:r>
              <a:rPr lang="ru-RU" dirty="0" err="1" smtClean="0"/>
              <a:t>уенин</a:t>
            </a:r>
            <a:r>
              <a:rPr lang="ru-RU" dirty="0" smtClean="0"/>
              <a:t> </a:t>
            </a:r>
            <a:r>
              <a:rPr lang="ru-RU" dirty="0" err="1" smtClean="0"/>
              <a:t>дургузунда</a:t>
            </a:r>
            <a:r>
              <a:rPr lang="ru-RU" dirty="0" smtClean="0"/>
              <a:t> </a:t>
            </a:r>
            <a:r>
              <a:rPr lang="ru-RU" dirty="0" err="1" smtClean="0"/>
              <a:t>бассейнге</a:t>
            </a:r>
            <a:r>
              <a:rPr lang="ru-RU" dirty="0" smtClean="0"/>
              <a:t> </a:t>
            </a:r>
            <a:r>
              <a:rPr lang="ru-RU" dirty="0" err="1" smtClean="0"/>
              <a:t>эштип</a:t>
            </a:r>
            <a:r>
              <a:rPr lang="ru-RU" dirty="0" smtClean="0"/>
              <a:t> </a:t>
            </a:r>
            <a:r>
              <a:rPr lang="ru-RU" dirty="0" err="1" smtClean="0"/>
              <a:t>ооренир</a:t>
            </a:r>
            <a:r>
              <a:rPr lang="ru-RU" dirty="0" smtClean="0"/>
              <a:t>. </a:t>
            </a:r>
            <a:r>
              <a:rPr lang="ru-RU" dirty="0" err="1" smtClean="0"/>
              <a:t>Олар</a:t>
            </a:r>
            <a:r>
              <a:rPr lang="ru-RU" dirty="0" smtClean="0"/>
              <a:t> </a:t>
            </a:r>
            <a:r>
              <a:rPr lang="ru-RU" dirty="0" err="1" smtClean="0"/>
              <a:t>эштиринин</a:t>
            </a:r>
            <a:r>
              <a:rPr lang="ru-RU" dirty="0" smtClean="0"/>
              <a:t> </a:t>
            </a:r>
            <a:r>
              <a:rPr lang="ru-RU" dirty="0" err="1" smtClean="0"/>
              <a:t>янзы-буру</a:t>
            </a:r>
            <a:r>
              <a:rPr lang="ru-RU" dirty="0" smtClean="0"/>
              <a:t> </a:t>
            </a:r>
            <a:r>
              <a:rPr lang="ru-RU" dirty="0" err="1" smtClean="0"/>
              <a:t>хевирлерин</a:t>
            </a:r>
            <a:r>
              <a:rPr lang="ru-RU" dirty="0" smtClean="0"/>
              <a:t> </a:t>
            </a:r>
            <a:r>
              <a:rPr lang="ru-RU" dirty="0" err="1" smtClean="0"/>
              <a:t>билир</a:t>
            </a:r>
            <a:r>
              <a:rPr lang="ru-RU" dirty="0" smtClean="0"/>
              <a:t> </a:t>
            </a:r>
            <a:r>
              <a:rPr lang="ru-RU" dirty="0" err="1" smtClean="0"/>
              <a:t>болур</a:t>
            </a:r>
            <a:r>
              <a:rPr lang="ru-RU" dirty="0" smtClean="0"/>
              <a:t>: </a:t>
            </a:r>
            <a:r>
              <a:rPr lang="ru-RU" dirty="0" err="1" smtClean="0"/>
              <a:t>карбаары</a:t>
            </a:r>
            <a:r>
              <a:rPr lang="ru-RU" dirty="0" smtClean="0"/>
              <a:t>, </a:t>
            </a:r>
            <a:r>
              <a:rPr lang="ru-RU" dirty="0" err="1" smtClean="0"/>
              <a:t>ооргазы-биле</a:t>
            </a:r>
            <a:r>
              <a:rPr lang="ru-RU" dirty="0" smtClean="0"/>
              <a:t> </a:t>
            </a:r>
            <a:r>
              <a:rPr lang="ru-RU" dirty="0" err="1" smtClean="0"/>
              <a:t>чорууру</a:t>
            </a:r>
            <a:r>
              <a:rPr lang="ru-RU" dirty="0" smtClean="0"/>
              <a:t>, </a:t>
            </a:r>
            <a:r>
              <a:rPr lang="ru-RU" dirty="0" err="1" smtClean="0"/>
              <a:t>шымныры</a:t>
            </a:r>
            <a:r>
              <a:rPr lang="ru-RU" dirty="0" smtClean="0"/>
              <a:t> </a:t>
            </a:r>
            <a:r>
              <a:rPr lang="ru-RU" dirty="0" err="1" smtClean="0"/>
              <a:t>дээш</a:t>
            </a:r>
            <a:r>
              <a:rPr lang="ru-RU" dirty="0" smtClean="0"/>
              <a:t> </a:t>
            </a:r>
            <a:r>
              <a:rPr lang="ru-RU" dirty="0" err="1" smtClean="0"/>
              <a:t>оон-даа</a:t>
            </a:r>
            <a:r>
              <a:rPr lang="ru-RU" dirty="0" smtClean="0"/>
              <a:t> </a:t>
            </a:r>
            <a:r>
              <a:rPr lang="ru-RU" dirty="0" err="1" smtClean="0"/>
              <a:t>оске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  </a:t>
            </a:r>
          </a:p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Эштиринин</a:t>
            </a:r>
            <a:r>
              <a:rPr lang="ru-RU" dirty="0" smtClean="0"/>
              <a:t> </a:t>
            </a:r>
            <a:r>
              <a:rPr lang="ru-RU" dirty="0" err="1" smtClean="0"/>
              <a:t>спортчу</a:t>
            </a:r>
            <a:r>
              <a:rPr lang="ru-RU" dirty="0" smtClean="0"/>
              <a:t>, </a:t>
            </a:r>
            <a:r>
              <a:rPr lang="ru-RU" dirty="0" err="1" smtClean="0"/>
              <a:t>ойнаар</a:t>
            </a:r>
            <a:r>
              <a:rPr lang="ru-RU" dirty="0" smtClean="0"/>
              <a:t>, </a:t>
            </a:r>
            <a:r>
              <a:rPr lang="ru-RU" dirty="0" err="1" smtClean="0"/>
              <a:t>эмнээр</a:t>
            </a:r>
            <a:r>
              <a:rPr lang="ru-RU" dirty="0" smtClean="0"/>
              <a:t> </a:t>
            </a:r>
            <a:r>
              <a:rPr lang="ru-RU" dirty="0" err="1" smtClean="0"/>
              <a:t>хевирлери</a:t>
            </a:r>
            <a:r>
              <a:rPr lang="ru-RU" dirty="0" smtClean="0"/>
              <a:t> бар.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       </a:t>
            </a:r>
            <a:r>
              <a:rPr lang="ru-RU" sz="3600" dirty="0" err="1" smtClean="0"/>
              <a:t>Бистин</a:t>
            </a:r>
            <a:r>
              <a:rPr lang="ru-RU" sz="3600" dirty="0" smtClean="0"/>
              <a:t> </a:t>
            </a:r>
            <a:r>
              <a:rPr lang="ru-RU" sz="3600" dirty="0" err="1" smtClean="0"/>
              <a:t>кадыкшылывыстын</a:t>
            </a:r>
            <a:r>
              <a:rPr lang="ru-RU" sz="3600" dirty="0" smtClean="0"/>
              <a:t>    </a:t>
            </a:r>
            <a:br>
              <a:rPr lang="ru-RU" sz="3600" dirty="0" smtClean="0"/>
            </a:br>
            <a:r>
              <a:rPr lang="ru-RU" sz="3600" dirty="0" smtClean="0"/>
              <a:t>                      </a:t>
            </a:r>
            <a:r>
              <a:rPr lang="ru-RU" sz="3600" dirty="0" err="1" smtClean="0"/>
              <a:t>дузалакчылары</a:t>
            </a:r>
            <a:r>
              <a:rPr lang="ru-RU" sz="3600" dirty="0" smtClean="0"/>
              <a:t>:                               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Спорт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сула</a:t>
            </a:r>
            <a:r>
              <a:rPr lang="ru-RU" dirty="0" smtClean="0"/>
              <a:t> </a:t>
            </a:r>
            <a:r>
              <a:rPr lang="ru-RU" dirty="0" err="1" smtClean="0"/>
              <a:t>шимчээшкиннер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Хун</a:t>
            </a:r>
            <a:endParaRPr lang="ru-RU" dirty="0" smtClean="0"/>
          </a:p>
          <a:p>
            <a:r>
              <a:rPr lang="ru-RU" dirty="0" err="1" smtClean="0"/>
              <a:t>Агаар</a:t>
            </a:r>
            <a:endParaRPr lang="ru-RU" dirty="0" smtClean="0"/>
          </a:p>
          <a:p>
            <a:r>
              <a:rPr lang="ru-RU" dirty="0" err="1" smtClean="0"/>
              <a:t>Суг</a:t>
            </a:r>
            <a:endParaRPr lang="ru-RU" dirty="0" smtClean="0"/>
          </a:p>
          <a:p>
            <a:r>
              <a:rPr lang="ru-RU" dirty="0" err="1" smtClean="0"/>
              <a:t>Дыштаныры</a:t>
            </a:r>
            <a:endParaRPr lang="ru-RU" dirty="0" smtClean="0"/>
          </a:p>
          <a:p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чемненилге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dirty="0" err="1" smtClean="0"/>
              <a:t>Хуннун</a:t>
            </a:r>
            <a:r>
              <a:rPr lang="ru-RU" dirty="0" smtClean="0"/>
              <a:t> </a:t>
            </a:r>
            <a:r>
              <a:rPr lang="ru-RU" dirty="0" err="1" smtClean="0"/>
              <a:t>херелдери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Микробтарны</a:t>
            </a:r>
            <a:r>
              <a:rPr lang="ru-RU" dirty="0" smtClean="0"/>
              <a:t> </a:t>
            </a:r>
            <a:r>
              <a:rPr lang="ru-RU" dirty="0" err="1" smtClean="0"/>
              <a:t>олурер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Кешке</a:t>
            </a:r>
            <a:r>
              <a:rPr lang="ru-RU" dirty="0" smtClean="0"/>
              <a:t> кадык </a:t>
            </a:r>
            <a:r>
              <a:rPr lang="ru-RU" dirty="0" err="1" smtClean="0"/>
              <a:t>хевир</a:t>
            </a:r>
            <a:r>
              <a:rPr lang="ru-RU" dirty="0" smtClean="0"/>
              <a:t> </a:t>
            </a:r>
            <a:r>
              <a:rPr lang="ru-RU" dirty="0" err="1" smtClean="0"/>
              <a:t>киирер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 Д </a:t>
            </a:r>
            <a:r>
              <a:rPr lang="ru-RU" dirty="0" err="1" smtClean="0"/>
              <a:t>витаминнин</a:t>
            </a:r>
            <a:r>
              <a:rPr lang="ru-RU" dirty="0" smtClean="0"/>
              <a:t>  </a:t>
            </a:r>
            <a:r>
              <a:rPr lang="ru-RU" dirty="0" err="1" smtClean="0"/>
              <a:t>организмге</a:t>
            </a:r>
            <a:r>
              <a:rPr lang="ru-RU" dirty="0" smtClean="0"/>
              <a:t> </a:t>
            </a:r>
            <a:r>
              <a:rPr lang="ru-RU" dirty="0" err="1" smtClean="0"/>
              <a:t>тыптырынга</a:t>
            </a:r>
            <a:r>
              <a:rPr lang="ru-RU" dirty="0" smtClean="0"/>
              <a:t> </a:t>
            </a:r>
            <a:r>
              <a:rPr lang="ru-RU" dirty="0" err="1" smtClean="0"/>
              <a:t>дузалаар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Ханда</a:t>
            </a:r>
            <a:r>
              <a:rPr lang="ru-RU" dirty="0" smtClean="0"/>
              <a:t> </a:t>
            </a:r>
            <a:r>
              <a:rPr lang="ru-RU" dirty="0" err="1" smtClean="0"/>
              <a:t>холестериннин</a:t>
            </a:r>
            <a:r>
              <a:rPr lang="ru-RU" dirty="0" smtClean="0"/>
              <a:t> </a:t>
            </a:r>
            <a:r>
              <a:rPr lang="ru-RU" dirty="0" err="1" smtClean="0"/>
              <a:t>эвээжээринге</a:t>
            </a:r>
            <a:r>
              <a:rPr lang="ru-RU" dirty="0" smtClean="0"/>
              <a:t> </a:t>
            </a:r>
            <a:r>
              <a:rPr lang="ru-RU" dirty="0" err="1" smtClean="0"/>
              <a:t>дузалаар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err="1" smtClean="0"/>
              <a:t>Иммунитедин</a:t>
            </a:r>
            <a:r>
              <a:rPr lang="ru-RU" dirty="0" smtClean="0"/>
              <a:t> </a:t>
            </a:r>
            <a:r>
              <a:rPr lang="ru-RU" dirty="0" err="1" smtClean="0"/>
              <a:t>быжыглаар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</a:t>
            </a:r>
            <a:r>
              <a:rPr lang="ru-RU" dirty="0" err="1" smtClean="0"/>
              <a:t>Арыг</a:t>
            </a:r>
            <a:r>
              <a:rPr lang="ru-RU" dirty="0" smtClean="0"/>
              <a:t> </a:t>
            </a:r>
            <a:r>
              <a:rPr lang="ru-RU" dirty="0" err="1" smtClean="0"/>
              <a:t>агаарны</a:t>
            </a:r>
            <a:r>
              <a:rPr lang="ru-RU" dirty="0" smtClean="0"/>
              <a:t> </a:t>
            </a:r>
            <a:r>
              <a:rPr lang="ru-RU" dirty="0" err="1" smtClean="0"/>
              <a:t>тынары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Агаарны</a:t>
            </a:r>
            <a:r>
              <a:rPr lang="ru-RU" dirty="0" smtClean="0"/>
              <a:t> </a:t>
            </a:r>
            <a:r>
              <a:rPr lang="ru-RU" dirty="0" err="1" smtClean="0"/>
              <a:t>чангыс</a:t>
            </a:r>
            <a:r>
              <a:rPr lang="ru-RU" dirty="0" smtClean="0"/>
              <a:t> </a:t>
            </a:r>
            <a:r>
              <a:rPr lang="ru-RU" dirty="0" err="1" smtClean="0"/>
              <a:t>тынарга-ла</a:t>
            </a:r>
            <a:r>
              <a:rPr lang="ru-RU" dirty="0" smtClean="0"/>
              <a:t>, </a:t>
            </a:r>
            <a:r>
              <a:rPr lang="ru-RU" dirty="0" err="1" smtClean="0"/>
              <a:t>кижи</a:t>
            </a:r>
            <a:r>
              <a:rPr lang="ru-RU" dirty="0" smtClean="0"/>
              <a:t>  </a:t>
            </a:r>
            <a:r>
              <a:rPr lang="ru-RU" dirty="0" err="1" smtClean="0"/>
              <a:t>оожургай</a:t>
            </a:r>
            <a:r>
              <a:rPr lang="ru-RU" dirty="0" smtClean="0"/>
              <a:t> </a:t>
            </a:r>
            <a:r>
              <a:rPr lang="ru-RU" dirty="0" err="1" smtClean="0"/>
              <a:t>бээр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энергиязы</a:t>
            </a:r>
            <a:r>
              <a:rPr lang="ru-RU" dirty="0" smtClean="0"/>
              <a:t> </a:t>
            </a:r>
            <a:r>
              <a:rPr lang="ru-RU" dirty="0" err="1" smtClean="0"/>
              <a:t>тургустунуп</a:t>
            </a:r>
            <a:r>
              <a:rPr lang="ru-RU" dirty="0" smtClean="0"/>
              <a:t> </a:t>
            </a:r>
            <a:r>
              <a:rPr lang="ru-RU" dirty="0" err="1" smtClean="0"/>
              <a:t>келир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err="1" smtClean="0"/>
              <a:t>Кижинин</a:t>
            </a:r>
            <a:r>
              <a:rPr lang="ru-RU" dirty="0" smtClean="0"/>
              <a:t> </a:t>
            </a:r>
            <a:r>
              <a:rPr lang="ru-RU" dirty="0" err="1" smtClean="0"/>
              <a:t>организми</a:t>
            </a:r>
            <a:r>
              <a:rPr lang="ru-RU" dirty="0" smtClean="0"/>
              <a:t> </a:t>
            </a:r>
            <a:r>
              <a:rPr lang="ru-RU" dirty="0" err="1" smtClean="0"/>
              <a:t>кислород-биле</a:t>
            </a:r>
            <a:r>
              <a:rPr lang="ru-RU" dirty="0" smtClean="0"/>
              <a:t> </a:t>
            </a:r>
            <a:r>
              <a:rPr lang="ru-RU" dirty="0" err="1" smtClean="0"/>
              <a:t>чемгертинер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r>
              <a:rPr lang="ru-RU" dirty="0" err="1" smtClean="0"/>
              <a:t>Суг-хуулгаазын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Кижилернин</a:t>
            </a:r>
            <a:r>
              <a:rPr lang="ru-RU" dirty="0" smtClean="0"/>
              <a:t> </a:t>
            </a:r>
            <a:r>
              <a:rPr lang="ru-RU" dirty="0" err="1" smtClean="0"/>
              <a:t>хой</a:t>
            </a:r>
            <a:r>
              <a:rPr lang="ru-RU" dirty="0" smtClean="0"/>
              <a:t> </a:t>
            </a:r>
            <a:r>
              <a:rPr lang="ru-RU" dirty="0" err="1" smtClean="0"/>
              <a:t>кезии</a:t>
            </a:r>
            <a:r>
              <a:rPr lang="ru-RU" dirty="0" smtClean="0"/>
              <a:t> </a:t>
            </a:r>
            <a:r>
              <a:rPr lang="ru-RU" dirty="0" err="1" smtClean="0"/>
              <a:t>сугдан</a:t>
            </a:r>
            <a:r>
              <a:rPr lang="ru-RU" dirty="0" smtClean="0"/>
              <a:t> </a:t>
            </a:r>
            <a:r>
              <a:rPr lang="ru-RU" dirty="0" err="1" smtClean="0"/>
              <a:t>ангыда</a:t>
            </a:r>
            <a:r>
              <a:rPr lang="ru-RU" dirty="0" smtClean="0"/>
              <a:t>, </a:t>
            </a:r>
            <a:r>
              <a:rPr lang="ru-RU" dirty="0" err="1" smtClean="0"/>
              <a:t>янзы-буру</a:t>
            </a:r>
            <a:r>
              <a:rPr lang="ru-RU" dirty="0" smtClean="0"/>
              <a:t> </a:t>
            </a:r>
            <a:r>
              <a:rPr lang="ru-RU" dirty="0" err="1" smtClean="0"/>
              <a:t>напитоктарны</a:t>
            </a:r>
            <a:r>
              <a:rPr lang="ru-RU" dirty="0" smtClean="0"/>
              <a:t> </a:t>
            </a:r>
            <a:r>
              <a:rPr lang="ru-RU" dirty="0" err="1" smtClean="0"/>
              <a:t>суксун</a:t>
            </a:r>
            <a:r>
              <a:rPr lang="ru-RU" dirty="0" smtClean="0"/>
              <a:t> </a:t>
            </a:r>
            <a:r>
              <a:rPr lang="ru-RU" dirty="0" err="1" smtClean="0"/>
              <a:t>кылдыр</a:t>
            </a:r>
            <a:r>
              <a:rPr lang="ru-RU" dirty="0" smtClean="0"/>
              <a:t> </a:t>
            </a:r>
            <a:r>
              <a:rPr lang="ru-RU" dirty="0" err="1" smtClean="0"/>
              <a:t>ажыглап</a:t>
            </a:r>
            <a:r>
              <a:rPr lang="ru-RU" dirty="0" smtClean="0"/>
              <a:t> </a:t>
            </a:r>
            <a:r>
              <a:rPr lang="ru-RU" dirty="0" err="1" smtClean="0"/>
              <a:t>турар.Оларда</a:t>
            </a:r>
            <a:r>
              <a:rPr lang="ru-RU" dirty="0" smtClean="0"/>
              <a:t> </a:t>
            </a:r>
            <a:r>
              <a:rPr lang="ru-RU" dirty="0" err="1" smtClean="0"/>
              <a:t>хой</a:t>
            </a:r>
            <a:r>
              <a:rPr lang="ru-RU" dirty="0" smtClean="0"/>
              <a:t> </a:t>
            </a:r>
            <a:r>
              <a:rPr lang="ru-RU" dirty="0" err="1" smtClean="0"/>
              <a:t>химиктиг</a:t>
            </a:r>
            <a:r>
              <a:rPr lang="ru-RU" dirty="0" smtClean="0"/>
              <a:t> </a:t>
            </a:r>
            <a:r>
              <a:rPr lang="ru-RU" dirty="0" err="1" smtClean="0"/>
              <a:t>будумелдерни</a:t>
            </a:r>
            <a:r>
              <a:rPr lang="ru-RU" dirty="0" smtClean="0"/>
              <a:t> </a:t>
            </a:r>
            <a:r>
              <a:rPr lang="ru-RU" dirty="0" err="1" smtClean="0"/>
              <a:t>холуп</a:t>
            </a:r>
            <a:r>
              <a:rPr lang="ru-RU" dirty="0" smtClean="0"/>
              <a:t> </a:t>
            </a:r>
            <a:r>
              <a:rPr lang="ru-RU" dirty="0" err="1" smtClean="0"/>
              <a:t>каан</a:t>
            </a:r>
            <a:r>
              <a:rPr lang="ru-RU" dirty="0" smtClean="0"/>
              <a:t> </a:t>
            </a:r>
            <a:r>
              <a:rPr lang="ru-RU" dirty="0" err="1" smtClean="0"/>
              <a:t>болур</a:t>
            </a:r>
            <a:r>
              <a:rPr lang="ru-RU" dirty="0" smtClean="0"/>
              <a:t> – </a:t>
            </a:r>
            <a:r>
              <a:rPr lang="ru-RU" dirty="0" err="1" smtClean="0"/>
              <a:t>олар</a:t>
            </a:r>
            <a:r>
              <a:rPr lang="ru-RU" dirty="0" smtClean="0"/>
              <a:t> </a:t>
            </a:r>
            <a:r>
              <a:rPr lang="ru-RU" dirty="0" err="1" smtClean="0"/>
              <a:t>ижин-шойундуну</a:t>
            </a:r>
            <a:r>
              <a:rPr lang="ru-RU" dirty="0" smtClean="0"/>
              <a:t>, </a:t>
            </a:r>
            <a:r>
              <a:rPr lang="ru-RU" dirty="0" err="1" smtClean="0"/>
              <a:t>баарны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бууректерни</a:t>
            </a:r>
            <a:r>
              <a:rPr lang="ru-RU" dirty="0" smtClean="0"/>
              <a:t> </a:t>
            </a:r>
            <a:r>
              <a:rPr lang="ru-RU" dirty="0" err="1" smtClean="0"/>
              <a:t>уреп</a:t>
            </a:r>
            <a:r>
              <a:rPr lang="ru-RU" dirty="0" smtClean="0"/>
              <a:t> </a:t>
            </a:r>
            <a:r>
              <a:rPr lang="ru-RU" dirty="0" err="1" smtClean="0"/>
              <a:t>турар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err="1" smtClean="0"/>
              <a:t>Арыг</a:t>
            </a:r>
            <a:r>
              <a:rPr lang="ru-RU" dirty="0" smtClean="0"/>
              <a:t> </a:t>
            </a:r>
            <a:r>
              <a:rPr lang="ru-RU" dirty="0" err="1" smtClean="0"/>
              <a:t>суг</a:t>
            </a:r>
            <a:r>
              <a:rPr lang="ru-RU" dirty="0" smtClean="0"/>
              <a:t>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бергелерден</a:t>
            </a:r>
            <a:r>
              <a:rPr lang="ru-RU" dirty="0" smtClean="0"/>
              <a:t> </a:t>
            </a:r>
            <a:r>
              <a:rPr lang="ru-RU" dirty="0" err="1" smtClean="0"/>
              <a:t>камгалаар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dirty="0" err="1" smtClean="0"/>
              <a:t>Дыштанырынын</a:t>
            </a:r>
            <a:r>
              <a:rPr lang="ru-RU" dirty="0" smtClean="0"/>
              <a:t> </a:t>
            </a:r>
            <a:r>
              <a:rPr lang="ru-RU" dirty="0" err="1" smtClean="0"/>
              <a:t>ажыы</a:t>
            </a:r>
            <a:r>
              <a:rPr lang="ru-RU" dirty="0" smtClean="0"/>
              <a:t> </a:t>
            </a:r>
            <a:r>
              <a:rPr lang="ru-RU" dirty="0" err="1" smtClean="0"/>
              <a:t>чул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Дыштаныры</a:t>
            </a:r>
            <a:r>
              <a:rPr lang="ru-RU" dirty="0" smtClean="0"/>
              <a:t> </a:t>
            </a:r>
            <a:r>
              <a:rPr lang="ru-RU" dirty="0" err="1" smtClean="0"/>
              <a:t>бистин</a:t>
            </a:r>
            <a:r>
              <a:rPr lang="ru-RU" dirty="0" smtClean="0"/>
              <a:t> </a:t>
            </a:r>
            <a:r>
              <a:rPr lang="ru-RU" dirty="0" err="1" smtClean="0"/>
              <a:t>организмивисти</a:t>
            </a:r>
            <a:r>
              <a:rPr lang="ru-RU" dirty="0" smtClean="0"/>
              <a:t> </a:t>
            </a:r>
            <a:r>
              <a:rPr lang="ru-RU" dirty="0" err="1" smtClean="0"/>
              <a:t>дадыктырып</a:t>
            </a:r>
            <a:r>
              <a:rPr lang="ru-RU" dirty="0" smtClean="0"/>
              <a:t> </a:t>
            </a:r>
            <a:r>
              <a:rPr lang="ru-RU" dirty="0" err="1" smtClean="0"/>
              <a:t>турар</a:t>
            </a:r>
            <a:r>
              <a:rPr lang="ru-RU" dirty="0" smtClean="0"/>
              <a:t>:</a:t>
            </a:r>
          </a:p>
          <a:p>
            <a:r>
              <a:rPr lang="ru-RU" dirty="0" smtClean="0"/>
              <a:t>Куш </a:t>
            </a:r>
            <a:r>
              <a:rPr lang="ru-RU" dirty="0" err="1" smtClean="0"/>
              <a:t>кирип</a:t>
            </a:r>
            <a:r>
              <a:rPr lang="ru-RU" dirty="0" smtClean="0"/>
              <a:t> </a:t>
            </a:r>
            <a:r>
              <a:rPr lang="ru-RU" dirty="0" err="1" smtClean="0"/>
              <a:t>алырынга</a:t>
            </a:r>
            <a:r>
              <a:rPr lang="ru-RU" dirty="0" smtClean="0"/>
              <a:t> </a:t>
            </a:r>
            <a:r>
              <a:rPr lang="ru-RU" dirty="0" err="1" smtClean="0"/>
              <a:t>дузалаар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Ижин-шойунду</a:t>
            </a:r>
            <a:r>
              <a:rPr lang="ru-RU" dirty="0" smtClean="0"/>
              <a:t> </a:t>
            </a:r>
            <a:r>
              <a:rPr lang="ru-RU" dirty="0" err="1" smtClean="0"/>
              <a:t>аарыгларындан</a:t>
            </a:r>
            <a:r>
              <a:rPr lang="ru-RU" dirty="0" smtClean="0"/>
              <a:t> </a:t>
            </a:r>
            <a:r>
              <a:rPr lang="ru-RU" dirty="0" err="1" smtClean="0"/>
              <a:t>экирип</a:t>
            </a:r>
            <a:r>
              <a:rPr lang="ru-RU" dirty="0" smtClean="0"/>
              <a:t> </a:t>
            </a:r>
            <a:r>
              <a:rPr lang="ru-RU" dirty="0" err="1" smtClean="0"/>
              <a:t>алырынга</a:t>
            </a:r>
            <a:r>
              <a:rPr lang="ru-RU" dirty="0" smtClean="0"/>
              <a:t> </a:t>
            </a:r>
            <a:r>
              <a:rPr lang="ru-RU" dirty="0" err="1" smtClean="0"/>
              <a:t>дузалаар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Ангы-ангы</a:t>
            </a:r>
            <a:r>
              <a:rPr lang="ru-RU" dirty="0" smtClean="0"/>
              <a:t> </a:t>
            </a:r>
            <a:r>
              <a:rPr lang="ru-RU" dirty="0" err="1" smtClean="0"/>
              <a:t>аарыгларнын</a:t>
            </a:r>
            <a:r>
              <a:rPr lang="ru-RU" dirty="0" smtClean="0"/>
              <a:t> </a:t>
            </a:r>
            <a:r>
              <a:rPr lang="ru-RU" dirty="0" err="1" smtClean="0"/>
              <a:t>уржуктарын</a:t>
            </a:r>
            <a:r>
              <a:rPr lang="ru-RU" dirty="0" smtClean="0"/>
              <a:t> </a:t>
            </a:r>
            <a:r>
              <a:rPr lang="ru-RU" dirty="0" err="1" smtClean="0"/>
              <a:t>чок</a:t>
            </a:r>
            <a:r>
              <a:rPr lang="ru-RU" dirty="0" smtClean="0"/>
              <a:t> </a:t>
            </a:r>
            <a:r>
              <a:rPr lang="ru-RU" dirty="0" err="1" smtClean="0"/>
              <a:t>кылыр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Иммунитедин</a:t>
            </a:r>
            <a:r>
              <a:rPr lang="ru-RU" dirty="0" smtClean="0"/>
              <a:t> </a:t>
            </a:r>
            <a:r>
              <a:rPr lang="ru-RU" dirty="0" err="1" smtClean="0"/>
              <a:t>быжыглаар</a:t>
            </a:r>
            <a:endParaRPr lang="ru-RU" dirty="0" smtClean="0"/>
          </a:p>
          <a:p>
            <a:r>
              <a:rPr lang="ru-RU" dirty="0" err="1" smtClean="0"/>
              <a:t>Амыдыраар</a:t>
            </a:r>
            <a:r>
              <a:rPr lang="ru-RU" dirty="0" smtClean="0"/>
              <a:t> </a:t>
            </a:r>
            <a:r>
              <a:rPr lang="ru-RU" dirty="0" err="1" smtClean="0"/>
              <a:t>магазын</a:t>
            </a:r>
            <a:r>
              <a:rPr lang="ru-RU" dirty="0" smtClean="0"/>
              <a:t> </a:t>
            </a:r>
            <a:r>
              <a:rPr lang="ru-RU" dirty="0" err="1" smtClean="0"/>
              <a:t>тургузар</a:t>
            </a:r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чемненилге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Кадык </a:t>
            </a:r>
            <a:r>
              <a:rPr lang="ru-RU" dirty="0" err="1" smtClean="0"/>
              <a:t>кижинин</a:t>
            </a:r>
            <a:r>
              <a:rPr lang="ru-RU" dirty="0" smtClean="0"/>
              <a:t>  </a:t>
            </a:r>
            <a:r>
              <a:rPr lang="ru-RU" dirty="0" err="1" smtClean="0"/>
              <a:t>шын</a:t>
            </a:r>
            <a:r>
              <a:rPr lang="ru-RU" dirty="0" smtClean="0"/>
              <a:t> </a:t>
            </a:r>
            <a:r>
              <a:rPr lang="ru-RU" dirty="0" err="1" smtClean="0"/>
              <a:t>ажылдаар</a:t>
            </a:r>
            <a:r>
              <a:rPr lang="ru-RU" dirty="0" smtClean="0"/>
              <a:t> </a:t>
            </a:r>
            <a:r>
              <a:rPr lang="ru-RU" dirty="0" err="1" smtClean="0"/>
              <a:t>нормазынга</a:t>
            </a:r>
            <a:r>
              <a:rPr lang="ru-RU" dirty="0" smtClean="0"/>
              <a:t> </a:t>
            </a:r>
            <a:r>
              <a:rPr lang="ru-RU" dirty="0" err="1" smtClean="0"/>
              <a:t>херек</a:t>
            </a:r>
            <a:r>
              <a:rPr lang="ru-RU" dirty="0" smtClean="0"/>
              <a:t> </a:t>
            </a:r>
            <a:r>
              <a:rPr lang="ru-RU" dirty="0" err="1" smtClean="0"/>
              <a:t>чуулдер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Углеводтар</a:t>
            </a:r>
            <a:r>
              <a:rPr lang="ru-RU" dirty="0" smtClean="0"/>
              <a:t> ( хлеб, </a:t>
            </a:r>
            <a:r>
              <a:rPr lang="ru-RU" dirty="0" err="1" smtClean="0"/>
              <a:t>крупалар</a:t>
            </a:r>
            <a:r>
              <a:rPr lang="ru-RU" dirty="0" smtClean="0"/>
              <a:t>, </a:t>
            </a:r>
            <a:r>
              <a:rPr lang="ru-RU" dirty="0" err="1" smtClean="0"/>
              <a:t>ногаа</a:t>
            </a:r>
            <a:r>
              <a:rPr lang="ru-RU" dirty="0" smtClean="0"/>
              <a:t> </a:t>
            </a:r>
            <a:r>
              <a:rPr lang="ru-RU" dirty="0" err="1" smtClean="0"/>
              <a:t>аймаа</a:t>
            </a:r>
            <a:r>
              <a:rPr lang="ru-RU" dirty="0" smtClean="0"/>
              <a:t>, картофель, зелень).</a:t>
            </a:r>
          </a:p>
          <a:p>
            <a:r>
              <a:rPr lang="ru-RU" dirty="0" err="1" smtClean="0"/>
              <a:t>Белоктар</a:t>
            </a:r>
            <a:r>
              <a:rPr lang="ru-RU" dirty="0" smtClean="0"/>
              <a:t> ( </a:t>
            </a:r>
            <a:r>
              <a:rPr lang="ru-RU" dirty="0" err="1" smtClean="0"/>
              <a:t>эът</a:t>
            </a:r>
            <a:r>
              <a:rPr lang="ru-RU" dirty="0" smtClean="0"/>
              <a:t>, балык, </a:t>
            </a:r>
            <a:r>
              <a:rPr lang="ru-RU" dirty="0" err="1" smtClean="0"/>
              <a:t>сут</a:t>
            </a:r>
            <a:r>
              <a:rPr lang="ru-RU" dirty="0" smtClean="0"/>
              <a:t>, </a:t>
            </a:r>
            <a:r>
              <a:rPr lang="ru-RU" dirty="0" err="1" smtClean="0"/>
              <a:t>дагаа</a:t>
            </a:r>
            <a:r>
              <a:rPr lang="ru-RU" dirty="0" smtClean="0"/>
              <a:t> </a:t>
            </a:r>
            <a:r>
              <a:rPr lang="ru-RU" dirty="0" err="1" smtClean="0"/>
              <a:t>чуургазы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Устер</a:t>
            </a:r>
            <a:r>
              <a:rPr lang="ru-RU" dirty="0" smtClean="0"/>
              <a:t> ( </a:t>
            </a:r>
            <a:r>
              <a:rPr lang="ru-RU" dirty="0" err="1" smtClean="0"/>
              <a:t>хендир</a:t>
            </a:r>
            <a:r>
              <a:rPr lang="ru-RU" dirty="0" smtClean="0"/>
              <a:t> узу, маргарин)</a:t>
            </a:r>
          </a:p>
          <a:p>
            <a:r>
              <a:rPr lang="ru-RU" dirty="0" err="1" smtClean="0"/>
              <a:t>Витаминнер</a:t>
            </a:r>
            <a:r>
              <a:rPr lang="ru-RU" dirty="0" smtClean="0"/>
              <a:t> (</a:t>
            </a:r>
            <a:r>
              <a:rPr lang="ru-RU" dirty="0" err="1" smtClean="0"/>
              <a:t>фруктулар</a:t>
            </a:r>
            <a:r>
              <a:rPr lang="ru-RU" dirty="0" smtClean="0"/>
              <a:t>, </a:t>
            </a:r>
            <a:r>
              <a:rPr lang="ru-RU" dirty="0" err="1" smtClean="0"/>
              <a:t>ногаа</a:t>
            </a:r>
            <a:r>
              <a:rPr lang="ru-RU" dirty="0" smtClean="0"/>
              <a:t> </a:t>
            </a:r>
            <a:r>
              <a:rPr lang="ru-RU" dirty="0" err="1" smtClean="0"/>
              <a:t>аймаа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Минералдыг</a:t>
            </a:r>
            <a:r>
              <a:rPr lang="ru-RU" dirty="0" smtClean="0"/>
              <a:t> </a:t>
            </a:r>
            <a:r>
              <a:rPr lang="ru-RU" dirty="0" err="1" smtClean="0"/>
              <a:t>дустар</a:t>
            </a:r>
            <a:r>
              <a:rPr lang="ru-RU" dirty="0" smtClean="0"/>
              <a:t> ( </a:t>
            </a:r>
            <a:r>
              <a:rPr lang="ru-RU" dirty="0" err="1" smtClean="0"/>
              <a:t>фруктулар,ногаа</a:t>
            </a:r>
            <a:r>
              <a:rPr lang="ru-RU" dirty="0" smtClean="0"/>
              <a:t> </a:t>
            </a:r>
            <a:r>
              <a:rPr lang="ru-RU" dirty="0" err="1" smtClean="0"/>
              <a:t>аймаа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Свекла, капуста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r>
              <a:rPr lang="ru-RU" dirty="0" err="1" smtClean="0"/>
              <a:t>Хоралыг</a:t>
            </a:r>
            <a:r>
              <a:rPr lang="ru-RU" dirty="0" smtClean="0"/>
              <a:t> </a:t>
            </a:r>
            <a:r>
              <a:rPr lang="ru-RU" dirty="0" err="1" smtClean="0"/>
              <a:t>чанчылдарнын</a:t>
            </a:r>
            <a:r>
              <a:rPr lang="ru-RU" dirty="0" smtClean="0"/>
              <a:t> </a:t>
            </a:r>
            <a:r>
              <a:rPr lang="ru-RU" dirty="0" err="1" smtClean="0"/>
              <a:t>чогу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Таакпы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Арага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Наркотиктиг</a:t>
            </a:r>
            <a:r>
              <a:rPr lang="ru-RU" dirty="0" smtClean="0"/>
              <a:t> </a:t>
            </a:r>
            <a:r>
              <a:rPr lang="ru-RU" dirty="0" err="1" smtClean="0"/>
              <a:t>будумелдер</a:t>
            </a:r>
            <a:r>
              <a:rPr lang="ru-RU" dirty="0" smtClean="0"/>
              <a:t> </a:t>
            </a:r>
            <a:r>
              <a:rPr lang="ru-RU" dirty="0" err="1" smtClean="0"/>
              <a:t>ажыглаары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</a:t>
            </a:r>
            <a:r>
              <a:rPr lang="ru-RU" dirty="0" err="1" smtClean="0"/>
              <a:t>Туннел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Спорттун</a:t>
            </a:r>
            <a:r>
              <a:rPr lang="ru-RU" dirty="0" smtClean="0"/>
              <a:t> </a:t>
            </a:r>
            <a:r>
              <a:rPr lang="ru-RU" dirty="0" err="1" smtClean="0"/>
              <a:t>ачызында</a:t>
            </a:r>
            <a:r>
              <a:rPr lang="ru-RU" dirty="0" smtClean="0"/>
              <a:t> </a:t>
            </a:r>
            <a:r>
              <a:rPr lang="ru-RU" dirty="0" err="1" smtClean="0"/>
              <a:t>кижинин</a:t>
            </a:r>
            <a:r>
              <a:rPr lang="ru-RU" dirty="0" smtClean="0"/>
              <a:t> </a:t>
            </a:r>
            <a:r>
              <a:rPr lang="ru-RU" dirty="0" err="1" smtClean="0"/>
              <a:t>сооктери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шынганнары</a:t>
            </a:r>
            <a:r>
              <a:rPr lang="ru-RU" dirty="0" smtClean="0"/>
              <a:t> </a:t>
            </a:r>
            <a:r>
              <a:rPr lang="ru-RU" dirty="0" err="1" smtClean="0"/>
              <a:t>быжыгар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Хун</a:t>
            </a:r>
            <a:r>
              <a:rPr lang="ru-RU" dirty="0" smtClean="0"/>
              <a:t> , </a:t>
            </a:r>
            <a:r>
              <a:rPr lang="ru-RU" dirty="0" err="1" smtClean="0"/>
              <a:t>агаар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суг-биле</a:t>
            </a:r>
            <a:r>
              <a:rPr lang="ru-RU" dirty="0" smtClean="0"/>
              <a:t> </a:t>
            </a:r>
            <a:r>
              <a:rPr lang="ru-RU" dirty="0" err="1" smtClean="0"/>
              <a:t>оннуктежир</a:t>
            </a:r>
            <a:r>
              <a:rPr lang="ru-RU" dirty="0" smtClean="0"/>
              <a:t> </a:t>
            </a:r>
            <a:r>
              <a:rPr lang="ru-RU" dirty="0" err="1" smtClean="0"/>
              <a:t>болза</a:t>
            </a:r>
            <a:r>
              <a:rPr lang="ru-RU" dirty="0" smtClean="0"/>
              <a:t>, </a:t>
            </a:r>
            <a:r>
              <a:rPr lang="ru-RU" dirty="0" err="1" smtClean="0"/>
              <a:t>шупту</a:t>
            </a:r>
            <a:r>
              <a:rPr lang="ru-RU" dirty="0" smtClean="0"/>
              <a:t> </a:t>
            </a:r>
            <a:r>
              <a:rPr lang="ru-RU" dirty="0" err="1" smtClean="0"/>
              <a:t>аарыглар</a:t>
            </a:r>
            <a:r>
              <a:rPr lang="ru-RU" dirty="0" smtClean="0"/>
              <a:t> </a:t>
            </a:r>
            <a:r>
              <a:rPr lang="ru-RU" dirty="0" err="1" smtClean="0"/>
              <a:t>кижиге</a:t>
            </a:r>
            <a:r>
              <a:rPr lang="ru-RU" dirty="0" smtClean="0"/>
              <a:t> </a:t>
            </a:r>
            <a:r>
              <a:rPr lang="ru-RU" dirty="0" err="1" smtClean="0"/>
              <a:t>дужуп</a:t>
            </a:r>
            <a:r>
              <a:rPr lang="ru-RU" dirty="0" smtClean="0"/>
              <a:t> </a:t>
            </a:r>
            <a:r>
              <a:rPr lang="ru-RU" dirty="0" err="1" smtClean="0"/>
              <a:t>берип</a:t>
            </a:r>
            <a:r>
              <a:rPr lang="ru-RU" dirty="0" smtClean="0"/>
              <a:t>, </a:t>
            </a:r>
            <a:r>
              <a:rPr lang="ru-RU" dirty="0" err="1" smtClean="0"/>
              <a:t>кыдыынардан</a:t>
            </a:r>
            <a:r>
              <a:rPr lang="ru-RU" dirty="0" smtClean="0"/>
              <a:t> </a:t>
            </a:r>
            <a:r>
              <a:rPr lang="ru-RU" dirty="0" err="1" smtClean="0"/>
              <a:t>эрте</a:t>
            </a:r>
            <a:r>
              <a:rPr lang="ru-RU" dirty="0" smtClean="0"/>
              <a:t> </a:t>
            </a:r>
            <a:r>
              <a:rPr lang="ru-RU" dirty="0" err="1" smtClean="0"/>
              <a:t>бээр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 smtClean="0"/>
              <a:t>чустернин</a:t>
            </a:r>
            <a:r>
              <a:rPr lang="ru-RU" dirty="0" smtClean="0"/>
              <a:t> </a:t>
            </a:r>
            <a:r>
              <a:rPr lang="ru-RU" dirty="0" err="1" smtClean="0"/>
              <a:t>шимчээри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ээлгири</a:t>
            </a:r>
            <a:r>
              <a:rPr lang="ru-RU" dirty="0" smtClean="0"/>
              <a:t> </a:t>
            </a:r>
            <a:r>
              <a:rPr lang="ru-RU" dirty="0" err="1" smtClean="0"/>
              <a:t>экижиир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err="1" smtClean="0"/>
              <a:t>окпе</a:t>
            </a:r>
            <a:r>
              <a:rPr lang="ru-RU" dirty="0" smtClean="0"/>
              <a:t> </a:t>
            </a:r>
            <a:r>
              <a:rPr lang="ru-RU" dirty="0" err="1" smtClean="0"/>
              <a:t>быжыгып</a:t>
            </a:r>
            <a:r>
              <a:rPr lang="ru-RU" dirty="0" smtClean="0"/>
              <a:t> </a:t>
            </a:r>
            <a:r>
              <a:rPr lang="ru-RU" dirty="0" err="1" smtClean="0"/>
              <a:t>дадыгар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 нерв </a:t>
            </a:r>
            <a:r>
              <a:rPr lang="ru-RU" dirty="0" err="1" smtClean="0"/>
              <a:t>системазы</a:t>
            </a:r>
            <a:r>
              <a:rPr lang="ru-RU" dirty="0" smtClean="0"/>
              <a:t> </a:t>
            </a:r>
            <a:r>
              <a:rPr lang="ru-RU" dirty="0" err="1" smtClean="0"/>
              <a:t>сайзыраар</a:t>
            </a:r>
            <a:r>
              <a:rPr lang="ru-RU" dirty="0" smtClean="0"/>
              <a:t>; </a:t>
            </a:r>
          </a:p>
          <a:p>
            <a:endParaRPr lang="ru-RU" dirty="0" smtClean="0"/>
          </a:p>
          <a:p>
            <a:r>
              <a:rPr lang="ru-RU" dirty="0" err="1" smtClean="0"/>
              <a:t>кижини</a:t>
            </a:r>
            <a:r>
              <a:rPr lang="ru-RU" dirty="0" smtClean="0"/>
              <a:t> </a:t>
            </a:r>
            <a:r>
              <a:rPr lang="ru-RU" dirty="0" err="1" smtClean="0"/>
              <a:t>аартадып</a:t>
            </a:r>
            <a:r>
              <a:rPr lang="ru-RU" dirty="0" smtClean="0"/>
              <a:t> </a:t>
            </a:r>
            <a:r>
              <a:rPr lang="ru-RU" dirty="0" err="1" smtClean="0"/>
              <a:t>баксырадып</a:t>
            </a:r>
            <a:r>
              <a:rPr lang="ru-RU" dirty="0" smtClean="0"/>
              <a:t> </a:t>
            </a:r>
            <a:r>
              <a:rPr lang="ru-RU" dirty="0" err="1" smtClean="0"/>
              <a:t>турган</a:t>
            </a:r>
            <a:r>
              <a:rPr lang="ru-RU" dirty="0" smtClean="0"/>
              <a:t> </a:t>
            </a:r>
            <a:r>
              <a:rPr lang="ru-RU" dirty="0" err="1" smtClean="0"/>
              <a:t>стрези</a:t>
            </a:r>
            <a:r>
              <a:rPr lang="ru-RU" dirty="0" smtClean="0"/>
              <a:t> </a:t>
            </a:r>
            <a:r>
              <a:rPr lang="ru-RU" dirty="0" err="1" smtClean="0"/>
              <a:t>унер</a:t>
            </a:r>
            <a:r>
              <a:rPr lang="ru-RU" dirty="0" smtClean="0"/>
              <a:t> азы </a:t>
            </a:r>
            <a:r>
              <a:rPr lang="ru-RU" dirty="0" err="1" smtClean="0"/>
              <a:t>уштунар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dirty="0" err="1" smtClean="0"/>
              <a:t>Кижилерге</a:t>
            </a:r>
            <a:r>
              <a:rPr lang="ru-RU" dirty="0" smtClean="0"/>
              <a:t> </a:t>
            </a:r>
            <a:r>
              <a:rPr lang="ru-RU" dirty="0" err="1" smtClean="0"/>
              <a:t>эки</a:t>
            </a:r>
            <a:r>
              <a:rPr lang="ru-RU" dirty="0" smtClean="0"/>
              <a:t> </a:t>
            </a:r>
            <a:r>
              <a:rPr lang="ru-RU" dirty="0" err="1" smtClean="0"/>
              <a:t>чуулден</a:t>
            </a:r>
            <a:r>
              <a:rPr lang="ru-RU" dirty="0" smtClean="0"/>
              <a:t> </a:t>
            </a:r>
            <a:r>
              <a:rPr lang="ru-RU" dirty="0" err="1" smtClean="0"/>
              <a:t>кылып</a:t>
            </a:r>
            <a:r>
              <a:rPr lang="ru-RU" dirty="0" smtClean="0"/>
              <a:t>, </a:t>
            </a:r>
            <a:r>
              <a:rPr lang="ru-RU" dirty="0" err="1" smtClean="0"/>
              <a:t>оорушкуден</a:t>
            </a:r>
            <a:r>
              <a:rPr lang="ru-RU" dirty="0" smtClean="0"/>
              <a:t> </a:t>
            </a:r>
            <a:r>
              <a:rPr lang="ru-RU" dirty="0" err="1" smtClean="0"/>
              <a:t>эккеп</a:t>
            </a:r>
            <a:r>
              <a:rPr lang="ru-RU" dirty="0" smtClean="0"/>
              <a:t> база </a:t>
            </a:r>
            <a:r>
              <a:rPr lang="ru-RU" dirty="0" err="1" smtClean="0"/>
              <a:t>хой-хой</a:t>
            </a:r>
            <a:r>
              <a:rPr lang="ru-RU" dirty="0" smtClean="0"/>
              <a:t> </a:t>
            </a:r>
            <a:r>
              <a:rPr lang="ru-RU" dirty="0" err="1" smtClean="0"/>
              <a:t>чылдарда</a:t>
            </a:r>
            <a:r>
              <a:rPr lang="ru-RU" dirty="0" smtClean="0"/>
              <a:t> кадык </a:t>
            </a:r>
            <a:r>
              <a:rPr lang="ru-RU" dirty="0" err="1" smtClean="0"/>
              <a:t>чурттанар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          Класс </a:t>
            </a:r>
            <a:r>
              <a:rPr lang="ru-RU" sz="3600" i="1" dirty="0" err="1" smtClean="0"/>
              <a:t>шагынын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сорулгалары</a:t>
            </a:r>
            <a:r>
              <a:rPr lang="ru-RU" sz="3600" i="1" dirty="0" smtClean="0"/>
              <a:t>:     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Оореникчилернин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кадыкшыл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кадык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амыдырал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дугайында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билиглерин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шынзыдар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делгемчидер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Бодун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анализтээринин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чанчылдарын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хевирлээри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бердинген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информацияны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унелээри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Бодунун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кадыынга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харыысалгалыг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хамаарылганы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амыдыралчы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турушту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кижизидер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Кадыкшыл</a:t>
            </a:r>
            <a:r>
              <a:rPr lang="ru-RU" sz="3200" dirty="0" smtClean="0"/>
              <a:t> </a:t>
            </a:r>
            <a:r>
              <a:rPr lang="ru-RU" sz="3200" dirty="0" err="1" smtClean="0"/>
              <a:t>дугайында</a:t>
            </a:r>
            <a:r>
              <a:rPr lang="ru-RU" sz="3200" dirty="0" smtClean="0"/>
              <a:t> </a:t>
            </a:r>
            <a:r>
              <a:rPr lang="ru-RU" sz="3200" dirty="0" err="1" smtClean="0"/>
              <a:t>улегер</a:t>
            </a:r>
            <a:r>
              <a:rPr lang="ru-RU" sz="3200" dirty="0" smtClean="0"/>
              <a:t> </a:t>
            </a:r>
            <a:r>
              <a:rPr lang="ru-RU" sz="3200" dirty="0" err="1" smtClean="0"/>
              <a:t>домактар</a:t>
            </a:r>
            <a:r>
              <a:rPr lang="ru-RU" sz="3200" dirty="0" smtClean="0"/>
              <a:t> </a:t>
            </a:r>
            <a:r>
              <a:rPr lang="ru-RU" sz="3200" dirty="0" err="1" smtClean="0"/>
              <a:t>болгаш</a:t>
            </a:r>
            <a:r>
              <a:rPr lang="ru-RU" sz="3200" dirty="0" smtClean="0"/>
              <a:t> </a:t>
            </a:r>
            <a:r>
              <a:rPr lang="ru-RU" sz="3200" dirty="0" err="1" smtClean="0"/>
              <a:t>алдарлыг</a:t>
            </a:r>
            <a:r>
              <a:rPr lang="ru-RU" sz="3200" dirty="0" smtClean="0"/>
              <a:t> </a:t>
            </a:r>
            <a:r>
              <a:rPr lang="ru-RU" sz="3200" dirty="0" err="1" smtClean="0"/>
              <a:t>кижилернин</a:t>
            </a:r>
            <a:r>
              <a:rPr lang="ru-RU" sz="3200" dirty="0" smtClean="0"/>
              <a:t> </a:t>
            </a:r>
            <a:r>
              <a:rPr lang="ru-RU" sz="3200" dirty="0" err="1" smtClean="0"/>
              <a:t>чугаалары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улустун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улегер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чугаазы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Эки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амыдырал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дээрге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арыг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дамырак-тыр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Улуг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Гете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чугаалаан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Мээн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чангыс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билирим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чуртталгада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чараш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чуул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кадыкшыл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  </a:t>
            </a:r>
            <a:br>
              <a:rPr lang="ru-RU" sz="2800" b="1" i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Бодуннун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кадыынны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камгалаар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дизинзе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оскелернин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кадыын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бода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( Д.Лихачев)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Биске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чоннун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кадыын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камгалаардан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оске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уласчу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бодалдар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чок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(А.Солженицын).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Кадыкшыл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кижинин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чугле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бодунун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кызыл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кужу-биле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унуп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шыдаары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бедик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сын-дыр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И.Брехман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валеологиянын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ундезилекчизи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    </a:t>
            </a:r>
            <a:r>
              <a:rPr lang="ru-RU" dirty="0" err="1" smtClean="0"/>
              <a:t>кадыкшыл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i="1" dirty="0" err="1" smtClean="0"/>
              <a:t>Амыдыралдын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</a:t>
            </a:r>
            <a:r>
              <a:rPr lang="ru-RU" i="1" dirty="0" err="1" smtClean="0"/>
              <a:t>овуру</a:t>
            </a:r>
            <a:r>
              <a:rPr lang="ru-RU" i="1" dirty="0" smtClean="0"/>
              <a:t>   </a:t>
            </a:r>
            <a:r>
              <a:rPr lang="ru-RU" sz="2800" b="1" i="1" dirty="0" smtClean="0"/>
              <a:t>50%</a:t>
            </a:r>
            <a:endParaRPr lang="ru-RU" b="1" i="1" dirty="0" smtClean="0"/>
          </a:p>
          <a:p>
            <a:pPr>
              <a:buNone/>
            </a:pPr>
            <a:r>
              <a:rPr lang="ru-RU" i="1" dirty="0" smtClean="0"/>
              <a:t>    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i="1" dirty="0" err="1" smtClean="0"/>
              <a:t>Чурттакчы</a:t>
            </a:r>
            <a:r>
              <a:rPr lang="ru-RU" i="1" dirty="0" smtClean="0"/>
              <a:t> </a:t>
            </a:r>
            <a:r>
              <a:rPr lang="ru-RU" i="1" dirty="0" err="1" smtClean="0"/>
              <a:t>чон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         </a:t>
            </a:r>
            <a:r>
              <a:rPr lang="ru-RU" b="1" i="1" dirty="0" smtClean="0"/>
              <a:t>20%</a:t>
            </a:r>
          </a:p>
          <a:p>
            <a:endParaRPr lang="ru-RU" i="1" dirty="0" smtClean="0"/>
          </a:p>
          <a:p>
            <a:pPr>
              <a:buNone/>
            </a:pPr>
            <a:r>
              <a:rPr lang="ru-RU" i="1" dirty="0" smtClean="0"/>
              <a:t>             Кадык </a:t>
            </a:r>
            <a:r>
              <a:rPr lang="ru-RU" i="1" dirty="0" err="1" smtClean="0"/>
              <a:t>камгалалы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              </a:t>
            </a:r>
            <a:r>
              <a:rPr lang="ru-RU" b="1" i="1" dirty="0" smtClean="0"/>
              <a:t>10%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err="1" smtClean="0"/>
              <a:t>Долгандыр</a:t>
            </a:r>
            <a:r>
              <a:rPr lang="ru-RU" i="1" dirty="0" smtClean="0"/>
              <a:t> </a:t>
            </a:r>
            <a:r>
              <a:rPr lang="ru-RU" i="1" dirty="0" err="1" smtClean="0"/>
              <a:t>турар</a:t>
            </a:r>
            <a:r>
              <a:rPr lang="ru-RU" i="1" dirty="0" smtClean="0"/>
              <a:t> </a:t>
            </a:r>
            <a:r>
              <a:rPr lang="ru-RU" i="1" dirty="0" err="1" smtClean="0"/>
              <a:t>делегей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                      </a:t>
            </a:r>
            <a:r>
              <a:rPr lang="ru-RU" b="1" i="1" dirty="0" smtClean="0"/>
              <a:t>20%     </a:t>
            </a:r>
            <a:endParaRPr lang="ru-RU" b="1" i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714612" y="2643182"/>
            <a:ext cx="71438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2643174" y="3714752"/>
            <a:ext cx="107157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6143636" y="2571744"/>
            <a:ext cx="114300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5929322" y="3714752"/>
            <a:ext cx="1357322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effectLst>
                  <a:glow rad="101600">
                    <a:schemeClr val="accent3">
                      <a:alpha val="60000"/>
                    </a:schemeClr>
                  </a:glow>
                </a:effectLst>
              </a:rPr>
              <a:t>Спорт </a:t>
            </a:r>
            <a:r>
              <a:rPr lang="ru-RU" sz="5400" dirty="0" err="1" smtClean="0">
                <a:effectLst>
                  <a:glow rad="101600">
                    <a:schemeClr val="accent3">
                      <a:alpha val="60000"/>
                    </a:schemeClr>
                  </a:glow>
                </a:effectLst>
              </a:rPr>
              <a:t>болгаш</a:t>
            </a:r>
            <a:r>
              <a:rPr lang="ru-RU" sz="5400" dirty="0" smtClean="0">
                <a:effectLst>
                  <a:glow rad="101600">
                    <a:schemeClr val="accent3">
                      <a:alpha val="60000"/>
                    </a:schemeClr>
                  </a:glow>
                </a:effectLst>
              </a:rPr>
              <a:t> </a:t>
            </a:r>
            <a:r>
              <a:rPr lang="ru-RU" sz="5400" dirty="0" err="1" smtClean="0">
                <a:effectLst>
                  <a:glow rad="101600">
                    <a:schemeClr val="accent3">
                      <a:alpha val="60000"/>
                    </a:schemeClr>
                  </a:glow>
                </a:effectLst>
              </a:rPr>
              <a:t>кадыкшыл</a:t>
            </a:r>
            <a:r>
              <a:rPr lang="ru-RU" sz="5400" dirty="0" smtClean="0">
                <a:effectLst>
                  <a:glow rad="101600">
                    <a:schemeClr val="accent3">
                      <a:alpha val="60000"/>
                    </a:schemeClr>
                  </a:glow>
                </a:effectLst>
              </a:rPr>
              <a:t>.</a:t>
            </a:r>
            <a:endParaRPr lang="ru-RU" sz="5400" dirty="0">
              <a:effectLst>
                <a:glow rad="101600">
                  <a:schemeClr val="accent3">
                    <a:alpha val="6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dirty="0" smtClean="0"/>
              <a:t>МОЧ Бай-Тал </a:t>
            </a:r>
            <a:r>
              <a:rPr lang="ru-RU" sz="2800" dirty="0" err="1" smtClean="0"/>
              <a:t>ортумак</a:t>
            </a:r>
            <a:r>
              <a:rPr lang="ru-RU" sz="2800" dirty="0" smtClean="0"/>
              <a:t> </a:t>
            </a:r>
            <a:r>
              <a:rPr lang="ru-RU" sz="2800" dirty="0" err="1" smtClean="0"/>
              <a:t>ниити</a:t>
            </a:r>
            <a:r>
              <a:rPr lang="ru-RU" sz="2800" dirty="0" smtClean="0"/>
              <a:t> </a:t>
            </a:r>
            <a:r>
              <a:rPr lang="ru-RU" sz="2800" dirty="0" err="1" smtClean="0"/>
              <a:t>билиг</a:t>
            </a:r>
            <a:r>
              <a:rPr lang="ru-RU" sz="2800" dirty="0" smtClean="0"/>
              <a:t> </a:t>
            </a:r>
            <a:r>
              <a:rPr lang="ru-RU" sz="2800" dirty="0" err="1" smtClean="0"/>
              <a:t>школазынын</a:t>
            </a:r>
            <a:r>
              <a:rPr lang="ru-RU" sz="2800" dirty="0" smtClean="0"/>
              <a:t> </a:t>
            </a:r>
            <a:r>
              <a:rPr lang="ru-RU" sz="2800" dirty="0" err="1" smtClean="0"/>
              <a:t>чедиги</a:t>
            </a:r>
            <a:r>
              <a:rPr lang="ru-RU" sz="2800" dirty="0" smtClean="0"/>
              <a:t> </a:t>
            </a:r>
            <a:r>
              <a:rPr lang="ru-RU" sz="2800" dirty="0" err="1" smtClean="0"/>
              <a:t>класстын</a:t>
            </a:r>
            <a:r>
              <a:rPr lang="ru-RU" sz="2800" dirty="0" smtClean="0"/>
              <a:t> </a:t>
            </a:r>
            <a:r>
              <a:rPr lang="ru-RU" sz="2800" dirty="0" err="1" smtClean="0"/>
              <a:t>оореникчизи</a:t>
            </a:r>
            <a:r>
              <a:rPr lang="ru-RU" sz="2800" dirty="0" smtClean="0"/>
              <a:t> </a:t>
            </a:r>
            <a:r>
              <a:rPr lang="ru-RU" sz="2800" dirty="0" err="1" smtClean="0"/>
              <a:t>Хомушку</a:t>
            </a:r>
            <a:r>
              <a:rPr lang="ru-RU" sz="2800" dirty="0" smtClean="0"/>
              <a:t> </a:t>
            </a:r>
            <a:r>
              <a:rPr lang="ru-RU" sz="2800" dirty="0" err="1" smtClean="0"/>
              <a:t>Буянанын</a:t>
            </a:r>
            <a:r>
              <a:rPr lang="ru-RU" sz="2800" dirty="0" smtClean="0"/>
              <a:t> </a:t>
            </a:r>
            <a:r>
              <a:rPr lang="ru-RU" sz="2800" dirty="0" err="1" smtClean="0"/>
              <a:t>кылган</a:t>
            </a:r>
            <a:r>
              <a:rPr lang="ru-RU" sz="2800" dirty="0" smtClean="0"/>
              <a:t> </a:t>
            </a:r>
            <a:r>
              <a:rPr lang="ru-RU" sz="2800" dirty="0" err="1" smtClean="0"/>
              <a:t>презентациязы</a:t>
            </a:r>
            <a:r>
              <a:rPr lang="ru-RU" sz="2800" dirty="0" smtClean="0"/>
              <a:t> 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r>
              <a:rPr lang="ru-RU" dirty="0" err="1" smtClean="0"/>
              <a:t>Сорулгалары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-  </a:t>
            </a:r>
            <a:r>
              <a:rPr lang="ru-RU" sz="2800" dirty="0" err="1" smtClean="0"/>
              <a:t>Уругларнын</a:t>
            </a:r>
            <a:r>
              <a:rPr lang="ru-RU" sz="2800" dirty="0" smtClean="0"/>
              <a:t> </a:t>
            </a:r>
            <a:r>
              <a:rPr lang="ru-RU" sz="2800" dirty="0" err="1" smtClean="0"/>
              <a:t>спорттун</a:t>
            </a:r>
            <a:r>
              <a:rPr lang="ru-RU" sz="2800" dirty="0" smtClean="0"/>
              <a:t> </a:t>
            </a:r>
            <a:r>
              <a:rPr lang="ru-RU" sz="2800" dirty="0" err="1" smtClean="0"/>
              <a:t>ангы-ангы</a:t>
            </a:r>
            <a:r>
              <a:rPr lang="ru-RU" sz="2800" dirty="0" smtClean="0"/>
              <a:t> </a:t>
            </a:r>
            <a:r>
              <a:rPr lang="ru-RU" sz="2800" dirty="0" err="1" smtClean="0"/>
              <a:t>хевирлеринин</a:t>
            </a:r>
            <a:r>
              <a:rPr lang="ru-RU" sz="2800" dirty="0" smtClean="0"/>
              <a:t> </a:t>
            </a:r>
            <a:r>
              <a:rPr lang="ru-RU" sz="2800" dirty="0" err="1" smtClean="0"/>
              <a:t>дугайында</a:t>
            </a:r>
            <a:r>
              <a:rPr lang="ru-RU" sz="2800" dirty="0" smtClean="0"/>
              <a:t> </a:t>
            </a:r>
            <a:r>
              <a:rPr lang="ru-RU" sz="2800" dirty="0" err="1" smtClean="0"/>
              <a:t>билиглерин</a:t>
            </a:r>
            <a:r>
              <a:rPr lang="ru-RU" sz="2800" dirty="0" smtClean="0"/>
              <a:t> </a:t>
            </a:r>
            <a:r>
              <a:rPr lang="ru-RU" sz="2800" dirty="0" err="1" smtClean="0"/>
              <a:t>хевирлээри</a:t>
            </a:r>
            <a:r>
              <a:rPr lang="ru-RU" sz="2800" dirty="0" smtClean="0"/>
              <a:t>;</a:t>
            </a:r>
          </a:p>
          <a:p>
            <a:pPr>
              <a:buNone/>
            </a:pPr>
            <a:r>
              <a:rPr lang="ru-RU" sz="2800" dirty="0" smtClean="0"/>
              <a:t>   </a:t>
            </a:r>
          </a:p>
          <a:p>
            <a:pPr>
              <a:buNone/>
            </a:pPr>
            <a:r>
              <a:rPr lang="ru-RU" sz="2800" dirty="0" smtClean="0"/>
              <a:t> - </a:t>
            </a:r>
            <a:r>
              <a:rPr lang="ru-RU" sz="2800" dirty="0" err="1" smtClean="0"/>
              <a:t>Спорттун</a:t>
            </a:r>
            <a:r>
              <a:rPr lang="ru-RU" sz="2800" dirty="0" smtClean="0"/>
              <a:t> </a:t>
            </a:r>
            <a:r>
              <a:rPr lang="ru-RU" sz="2800" dirty="0" err="1" smtClean="0"/>
              <a:t>болгаш</a:t>
            </a:r>
            <a:r>
              <a:rPr lang="ru-RU" sz="2800" dirty="0" smtClean="0"/>
              <a:t> </a:t>
            </a:r>
            <a:r>
              <a:rPr lang="ru-RU" sz="2800" dirty="0" err="1" smtClean="0"/>
              <a:t>физиктиг</a:t>
            </a:r>
            <a:r>
              <a:rPr lang="ru-RU" sz="2800" dirty="0" smtClean="0"/>
              <a:t> </a:t>
            </a:r>
            <a:r>
              <a:rPr lang="ru-RU" sz="2800" dirty="0" err="1" smtClean="0"/>
              <a:t>шимчээшкиннернин</a:t>
            </a:r>
            <a:r>
              <a:rPr lang="ru-RU" sz="2800" dirty="0" smtClean="0"/>
              <a:t> </a:t>
            </a:r>
            <a:r>
              <a:rPr lang="ru-RU" sz="2800" dirty="0" err="1" smtClean="0"/>
              <a:t>кадыкка</a:t>
            </a:r>
            <a:r>
              <a:rPr lang="ru-RU" sz="2800" dirty="0" smtClean="0"/>
              <a:t> </a:t>
            </a:r>
            <a:r>
              <a:rPr lang="ru-RU" sz="2800" dirty="0" err="1" smtClean="0"/>
              <a:t>дээштиинин</a:t>
            </a:r>
            <a:r>
              <a:rPr lang="ru-RU" sz="2800" dirty="0" smtClean="0"/>
              <a:t> </a:t>
            </a:r>
            <a:r>
              <a:rPr lang="ru-RU" sz="2800" dirty="0" err="1" smtClean="0"/>
              <a:t>дугайында</a:t>
            </a:r>
            <a:r>
              <a:rPr lang="ru-RU" sz="2800" dirty="0" smtClean="0"/>
              <a:t> </a:t>
            </a:r>
            <a:r>
              <a:rPr lang="ru-RU" sz="2800" dirty="0" err="1" smtClean="0"/>
              <a:t>билиглерин</a:t>
            </a:r>
            <a:r>
              <a:rPr lang="ru-RU" sz="2800" dirty="0" smtClean="0"/>
              <a:t> </a:t>
            </a:r>
            <a:r>
              <a:rPr lang="ru-RU" sz="2800" dirty="0" err="1" smtClean="0"/>
              <a:t>быжыглаары</a:t>
            </a:r>
            <a:r>
              <a:rPr lang="ru-RU" sz="2800" dirty="0" smtClean="0"/>
              <a:t>;</a:t>
            </a:r>
          </a:p>
          <a:p>
            <a:pPr>
              <a:buNone/>
            </a:pPr>
            <a:r>
              <a:rPr lang="ru-RU" sz="2800" dirty="0" smtClean="0"/>
              <a:t>   </a:t>
            </a:r>
          </a:p>
          <a:p>
            <a:pPr>
              <a:buNone/>
            </a:pPr>
            <a:r>
              <a:rPr lang="ru-RU" sz="2800" dirty="0" smtClean="0"/>
              <a:t>- </a:t>
            </a:r>
            <a:r>
              <a:rPr lang="ru-RU" sz="2800" dirty="0" err="1" smtClean="0"/>
              <a:t>Спорттун</a:t>
            </a:r>
            <a:r>
              <a:rPr lang="ru-RU" sz="2800" dirty="0" smtClean="0"/>
              <a:t> </a:t>
            </a:r>
            <a:r>
              <a:rPr lang="ru-RU" sz="2800" dirty="0" err="1" smtClean="0"/>
              <a:t>болгаш</a:t>
            </a:r>
            <a:r>
              <a:rPr lang="ru-RU" sz="2800" dirty="0" smtClean="0"/>
              <a:t> куш-культура </a:t>
            </a:r>
            <a:r>
              <a:rPr lang="ru-RU" sz="2800" dirty="0" err="1" smtClean="0"/>
              <a:t>кичээлдеринин</a:t>
            </a:r>
            <a:r>
              <a:rPr lang="ru-RU" sz="2800" dirty="0" smtClean="0"/>
              <a:t> </a:t>
            </a:r>
            <a:r>
              <a:rPr lang="ru-RU" sz="2800" dirty="0" err="1" smtClean="0"/>
              <a:t>ажыктыын</a:t>
            </a:r>
            <a:r>
              <a:rPr lang="ru-RU" sz="2800" dirty="0" smtClean="0"/>
              <a:t> </a:t>
            </a:r>
            <a:r>
              <a:rPr lang="ru-RU" sz="2800" dirty="0" err="1" smtClean="0"/>
              <a:t>кижизидер</a:t>
            </a:r>
            <a:r>
              <a:rPr lang="ru-RU" sz="2800" dirty="0" smtClean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Хоккей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19 </a:t>
            </a:r>
            <a:r>
              <a:rPr lang="ru-RU" dirty="0" err="1" smtClean="0"/>
              <a:t>вектин</a:t>
            </a:r>
            <a:r>
              <a:rPr lang="ru-RU" dirty="0" smtClean="0"/>
              <a:t> 70-ги </a:t>
            </a:r>
            <a:r>
              <a:rPr lang="ru-RU" dirty="0" err="1" smtClean="0"/>
              <a:t>чылдарында</a:t>
            </a:r>
            <a:r>
              <a:rPr lang="ru-RU" dirty="0" smtClean="0"/>
              <a:t> </a:t>
            </a:r>
            <a:r>
              <a:rPr lang="ru-RU" dirty="0" err="1" smtClean="0"/>
              <a:t>Канадага</a:t>
            </a:r>
            <a:r>
              <a:rPr lang="ru-RU" dirty="0" smtClean="0"/>
              <a:t> </a:t>
            </a:r>
            <a:r>
              <a:rPr lang="ru-RU" dirty="0" err="1" smtClean="0"/>
              <a:t>тывылган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дурген</a:t>
            </a:r>
            <a:r>
              <a:rPr lang="ru-RU" dirty="0" smtClean="0"/>
              <a:t> </a:t>
            </a:r>
            <a:r>
              <a:rPr lang="ru-RU" dirty="0" err="1" smtClean="0"/>
              <a:t>шимчээшкинниг</a:t>
            </a:r>
            <a:r>
              <a:rPr lang="ru-RU" dirty="0" smtClean="0"/>
              <a:t> </a:t>
            </a:r>
            <a:r>
              <a:rPr lang="ru-RU" dirty="0" err="1" smtClean="0"/>
              <a:t>кадыг</a:t>
            </a:r>
            <a:r>
              <a:rPr lang="ru-RU" dirty="0" smtClean="0"/>
              <a:t> </a:t>
            </a:r>
            <a:r>
              <a:rPr lang="ru-RU" dirty="0" err="1" smtClean="0"/>
              <a:t>оюн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Айыыл</a:t>
            </a:r>
            <a:r>
              <a:rPr lang="ru-RU" dirty="0" smtClean="0"/>
              <a:t> </a:t>
            </a:r>
            <a:r>
              <a:rPr lang="ru-RU" dirty="0" err="1" smtClean="0"/>
              <a:t>чок</a:t>
            </a:r>
            <a:r>
              <a:rPr lang="ru-RU" dirty="0" smtClean="0"/>
              <a:t> </a:t>
            </a:r>
            <a:r>
              <a:rPr lang="ru-RU" dirty="0" err="1" smtClean="0"/>
              <a:t>болзун</a:t>
            </a:r>
            <a:r>
              <a:rPr lang="ru-RU" dirty="0" smtClean="0"/>
              <a:t> </a:t>
            </a:r>
            <a:r>
              <a:rPr lang="ru-RU" dirty="0" err="1" smtClean="0"/>
              <a:t>дээш</a:t>
            </a:r>
            <a:r>
              <a:rPr lang="ru-RU" dirty="0" smtClean="0"/>
              <a:t>, </a:t>
            </a:r>
            <a:r>
              <a:rPr lang="ru-RU" dirty="0" err="1" smtClean="0"/>
              <a:t>хоккейжилер</a:t>
            </a:r>
            <a:r>
              <a:rPr lang="ru-RU" dirty="0" smtClean="0"/>
              <a:t> </a:t>
            </a:r>
            <a:r>
              <a:rPr lang="ru-RU" dirty="0" err="1" smtClean="0"/>
              <a:t>камгалакчы</a:t>
            </a:r>
            <a:r>
              <a:rPr lang="ru-RU" dirty="0" smtClean="0"/>
              <a:t> </a:t>
            </a:r>
            <a:r>
              <a:rPr lang="ru-RU" dirty="0" err="1" smtClean="0"/>
              <a:t>щеткаларны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шлемнарны</a:t>
            </a:r>
            <a:r>
              <a:rPr lang="ru-RU" dirty="0" smtClean="0"/>
              <a:t>  </a:t>
            </a:r>
            <a:r>
              <a:rPr lang="ru-RU" dirty="0" err="1" smtClean="0"/>
              <a:t>кедип</a:t>
            </a:r>
            <a:r>
              <a:rPr lang="ru-RU" dirty="0" smtClean="0"/>
              <a:t> </a:t>
            </a:r>
            <a:r>
              <a:rPr lang="ru-RU" dirty="0" err="1" smtClean="0"/>
              <a:t>турарлар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Футбол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Амгы</a:t>
            </a:r>
            <a:r>
              <a:rPr lang="ru-RU" dirty="0" smtClean="0"/>
              <a:t> </a:t>
            </a:r>
            <a:r>
              <a:rPr lang="ru-RU" dirty="0" err="1" smtClean="0"/>
              <a:t>шагнын</a:t>
            </a:r>
            <a:r>
              <a:rPr lang="ru-RU" dirty="0" smtClean="0"/>
              <a:t> футболу 19 </a:t>
            </a:r>
            <a:r>
              <a:rPr lang="ru-RU" dirty="0" err="1" smtClean="0"/>
              <a:t>векте</a:t>
            </a:r>
            <a:r>
              <a:rPr lang="ru-RU" dirty="0" smtClean="0"/>
              <a:t> </a:t>
            </a:r>
            <a:r>
              <a:rPr lang="ru-RU" dirty="0" err="1" smtClean="0"/>
              <a:t>Англияга</a:t>
            </a:r>
            <a:r>
              <a:rPr lang="ru-RU" dirty="0" smtClean="0"/>
              <a:t> </a:t>
            </a:r>
            <a:r>
              <a:rPr lang="ru-RU" dirty="0" err="1" smtClean="0"/>
              <a:t>тывылган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Ону</a:t>
            </a:r>
            <a:r>
              <a:rPr lang="ru-RU" dirty="0" smtClean="0"/>
              <a:t> </a:t>
            </a:r>
            <a:r>
              <a:rPr lang="ru-RU" dirty="0" err="1" smtClean="0"/>
              <a:t>будун</a:t>
            </a:r>
            <a:r>
              <a:rPr lang="ru-RU" dirty="0" smtClean="0"/>
              <a:t> </a:t>
            </a:r>
            <a:r>
              <a:rPr lang="ru-RU" dirty="0" err="1" smtClean="0"/>
              <a:t>делегейде</a:t>
            </a:r>
            <a:r>
              <a:rPr lang="ru-RU" dirty="0" smtClean="0"/>
              <a:t> </a:t>
            </a:r>
            <a:r>
              <a:rPr lang="ru-RU" dirty="0" err="1" smtClean="0"/>
              <a:t>ойнап</a:t>
            </a:r>
            <a:r>
              <a:rPr lang="ru-RU" dirty="0" smtClean="0"/>
              <a:t> </a:t>
            </a:r>
            <a:r>
              <a:rPr lang="ru-RU" dirty="0" err="1" smtClean="0"/>
              <a:t>турар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Футболчуларга</a:t>
            </a:r>
            <a:r>
              <a:rPr lang="ru-RU" dirty="0" smtClean="0"/>
              <a:t> </a:t>
            </a:r>
            <a:r>
              <a:rPr lang="ru-RU" dirty="0" err="1" smtClean="0"/>
              <a:t>улуг</a:t>
            </a:r>
            <a:r>
              <a:rPr lang="ru-RU" dirty="0" smtClean="0"/>
              <a:t>  </a:t>
            </a:r>
            <a:r>
              <a:rPr lang="ru-RU" dirty="0" err="1" smtClean="0"/>
              <a:t>дуржулга</a:t>
            </a:r>
            <a:r>
              <a:rPr lang="ru-RU" dirty="0" smtClean="0"/>
              <a:t> </a:t>
            </a:r>
            <a:r>
              <a:rPr lang="ru-RU" dirty="0" err="1" smtClean="0"/>
              <a:t>херек</a:t>
            </a:r>
            <a:r>
              <a:rPr lang="ru-RU" dirty="0" smtClean="0"/>
              <a:t>: </a:t>
            </a:r>
            <a:r>
              <a:rPr lang="ru-RU" dirty="0" err="1" smtClean="0"/>
              <a:t>мячикти</a:t>
            </a:r>
            <a:r>
              <a:rPr lang="ru-RU" dirty="0" smtClean="0"/>
              <a:t> </a:t>
            </a:r>
            <a:r>
              <a:rPr lang="ru-RU" dirty="0" err="1" smtClean="0"/>
              <a:t>оттурери</a:t>
            </a:r>
            <a:r>
              <a:rPr lang="ru-RU" dirty="0" smtClean="0"/>
              <a:t>, </a:t>
            </a:r>
            <a:r>
              <a:rPr lang="ru-RU" dirty="0" err="1" smtClean="0"/>
              <a:t>оске</a:t>
            </a:r>
            <a:r>
              <a:rPr lang="ru-RU" dirty="0" smtClean="0"/>
              <a:t> </a:t>
            </a:r>
            <a:r>
              <a:rPr lang="ru-RU" dirty="0" err="1" smtClean="0"/>
              <a:t>ойнакчыларже</a:t>
            </a:r>
            <a:r>
              <a:rPr lang="ru-RU" dirty="0" smtClean="0"/>
              <a:t> </a:t>
            </a:r>
            <a:r>
              <a:rPr lang="ru-RU" dirty="0" err="1" smtClean="0"/>
              <a:t>дамчыдары</a:t>
            </a:r>
            <a:r>
              <a:rPr lang="ru-RU" dirty="0" smtClean="0"/>
              <a:t>, </a:t>
            </a:r>
            <a:r>
              <a:rPr lang="ru-RU" dirty="0" err="1" smtClean="0"/>
              <a:t>удурланыкчыларынын</a:t>
            </a:r>
            <a:r>
              <a:rPr lang="ru-RU" dirty="0" smtClean="0"/>
              <a:t> </a:t>
            </a:r>
            <a:r>
              <a:rPr lang="ru-RU" dirty="0" err="1" smtClean="0"/>
              <a:t>воротазынче</a:t>
            </a:r>
            <a:r>
              <a:rPr lang="ru-RU" dirty="0" smtClean="0"/>
              <a:t>  </a:t>
            </a:r>
            <a:r>
              <a:rPr lang="ru-RU" dirty="0" err="1" smtClean="0"/>
              <a:t>буттарнын</a:t>
            </a:r>
            <a:r>
              <a:rPr lang="ru-RU" dirty="0" smtClean="0"/>
              <a:t> </a:t>
            </a:r>
            <a:r>
              <a:rPr lang="ru-RU" dirty="0" err="1" smtClean="0"/>
              <a:t>дузазы-биле</a:t>
            </a:r>
            <a:r>
              <a:rPr lang="ru-RU" dirty="0" smtClean="0"/>
              <a:t> </a:t>
            </a:r>
            <a:r>
              <a:rPr lang="ru-RU" dirty="0" err="1" smtClean="0"/>
              <a:t>киир</a:t>
            </a:r>
            <a:r>
              <a:rPr lang="ru-RU" dirty="0" smtClean="0"/>
              <a:t> </a:t>
            </a:r>
            <a:r>
              <a:rPr lang="ru-RU" dirty="0" err="1" smtClean="0"/>
              <a:t>тевери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293</TotalTime>
  <Words>584</Words>
  <Application>Microsoft Office PowerPoint</Application>
  <PresentationFormat>Экран (4:3)</PresentationFormat>
  <Paragraphs>133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Ажык класс шагы: </vt:lpstr>
      <vt:lpstr>          Класс шагынын сорулгалары:     </vt:lpstr>
      <vt:lpstr>Кадыкшыл дугайында улегер домактар болгаш алдарлыг кижилернин чугаалары:</vt:lpstr>
      <vt:lpstr>   </vt:lpstr>
      <vt:lpstr>                    кадыкшыл</vt:lpstr>
      <vt:lpstr>Спорт болгаш кадыкшыл.</vt:lpstr>
      <vt:lpstr>                Сорулгалары</vt:lpstr>
      <vt:lpstr>                     Хоккей</vt:lpstr>
      <vt:lpstr>                      Футбол</vt:lpstr>
      <vt:lpstr>                                        Гимнастика</vt:lpstr>
      <vt:lpstr>                     Эштири</vt:lpstr>
      <vt:lpstr>           Бистин кадыкшылывыстын                           дузалакчылары:                                </vt:lpstr>
      <vt:lpstr>            Хуннун херелдери</vt:lpstr>
      <vt:lpstr>        Арыг агаарны тынары   </vt:lpstr>
      <vt:lpstr>                Суг-хуулгаазын</vt:lpstr>
      <vt:lpstr>     Дыштанырынын ажыы чул?</vt:lpstr>
      <vt:lpstr>            Шын чемненилге</vt:lpstr>
      <vt:lpstr>        Хоралыг чанчылдарнын чогу</vt:lpstr>
      <vt:lpstr>                     Туннел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38</cp:revision>
  <dcterms:created xsi:type="dcterms:W3CDTF">2010-12-22T09:39:03Z</dcterms:created>
  <dcterms:modified xsi:type="dcterms:W3CDTF">2011-02-23T13:45:50Z</dcterms:modified>
</cp:coreProperties>
</file>