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F339B-37B3-4AFF-8D07-9D1F8750D39E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D86C4-0F51-42F4-9DF8-7FD1CE9D70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Подготовила:воспитатель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Ануфриенко</a:t>
            </a:r>
            <a:r>
              <a:rPr lang="ru-RU" dirty="0" smtClean="0">
                <a:solidFill>
                  <a:srgbClr val="002060"/>
                </a:solidFill>
              </a:rPr>
              <a:t> О.В.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1</cp:revision>
  <dcterms:created xsi:type="dcterms:W3CDTF">2017-10-13T15:30:26Z</dcterms:created>
  <dcterms:modified xsi:type="dcterms:W3CDTF">2017-10-13T15:33:56Z</dcterms:modified>
</cp:coreProperties>
</file>