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1" r:id="rId15"/>
    <p:sldId id="272" r:id="rId16"/>
    <p:sldId id="273" r:id="rId17"/>
    <p:sldId id="274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98" y="1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564904"/>
            <a:ext cx="6696744" cy="2592288"/>
          </a:xfrm>
        </p:spPr>
        <p:txBody>
          <a:bodyPr>
            <a:noAutofit/>
          </a:bodyPr>
          <a:lstStyle/>
          <a:p>
            <a:r>
              <a:rPr lang="ru-RU" sz="1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детский сад № 16 г.Туймазы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Туймазинский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Республики Башкортостан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проекта                                  «Никто не забыт,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ничто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забыто…»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077072"/>
            <a:ext cx="4536504" cy="144016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оспитатель </a:t>
            </a:r>
            <a:r>
              <a:rPr lang="ru-RU" sz="1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Шакирьянова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А.З.</a:t>
            </a:r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Квалификационная 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категория: высшая</a:t>
            </a:r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таж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работы: 20 лет</a:t>
            </a:r>
          </a:p>
          <a:p>
            <a:pPr algn="r"/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Г.Туймазы 2017 год </a:t>
            </a:r>
          </a:p>
          <a:p>
            <a:pPr algn="r"/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6840760" cy="1368152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План работы по проекту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56792"/>
            <a:ext cx="7488832" cy="4569371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подбор познавательной литературы, наглядного материала о Великой Отечественной войне, о детях – героях;</a:t>
            </a:r>
          </a:p>
          <a:p>
            <a:pPr>
              <a:buFont typeface="Arial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подбор речевого материала, художественной литературы по теме;</a:t>
            </a:r>
          </a:p>
          <a:p>
            <a:pPr>
              <a:buFont typeface="Arial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составление презентации к проекту «Никто не забыт, ничто не забыто…»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211144" cy="108012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Работа с родителями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информирование родителей о целях    и задачах познавательно – исследовательского  развития детей;</a:t>
            </a:r>
          </a:p>
          <a:p>
            <a:pPr>
              <a:buFont typeface="Arial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вовлечение родителей к подбору материала по теме проекта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Практический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00200"/>
            <a:ext cx="778203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Оформление информационного стенда для родителей «День Победы»,                                      «Дети – герои Великой Отечественной войны»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VDdDHfbDt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212976"/>
            <a:ext cx="2808312" cy="2265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50k4asLVd7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3212976"/>
            <a:ext cx="2712301" cy="2244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7956376" cy="85496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Познавательное развитие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84784"/>
            <a:ext cx="5544616" cy="46413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знакомство с биографией пионеров – героев;</a:t>
            </a:r>
          </a:p>
          <a:p>
            <a:pPr>
              <a:lnSpc>
                <a:spcPct val="12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рассматривание альбома с иллюстрациями о ВОВ, портретов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героев;</a:t>
            </a:r>
          </a:p>
          <a:p>
            <a:pPr>
              <a:lnSpc>
                <a:spcPct val="12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экскурсия к памятнику «Скорбящей матери"</a:t>
            </a:r>
          </a:p>
          <a:p>
            <a:pPr>
              <a:lnSpc>
                <a:spcPct val="120000"/>
              </a:lnSpc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KwDfC6zbuh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212976"/>
            <a:ext cx="2267744" cy="1700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u1bYqyJmON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3717032"/>
            <a:ext cx="2291746" cy="1718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nqWEEw-BiM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1772816"/>
            <a:ext cx="1581640" cy="2108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859216" cy="93610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Речевое развитие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43608" y="1600201"/>
            <a:ext cx="4752528" cy="3989039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слушание отрывка из стихотворения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                  Ирины 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Савельевой                                            «У войны не детское лицо»;</a:t>
            </a:r>
          </a:p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чтение рассказа                                           «Памятник советскому солдату» Льва Кассиля;</a:t>
            </a:r>
          </a:p>
          <a:p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Беседа «Подвиги на войне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 descr="57CIBOy4OY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060848"/>
            <a:ext cx="2784310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6840760" cy="8640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132856"/>
            <a:ext cx="5688632" cy="3993307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Рисование «Открытка ветерану»;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Слушание музыкальных произведений «Священная война», «День Победы»;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Разучивание песни «У меня есть дедушка»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ZOttP6lAi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060848"/>
            <a:ext cx="2915816" cy="2186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056784" cy="187220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6480720" cy="4137323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Сюжетно - ролевая игра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«Медсанчасть»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онструирование : строительство башен, сооружений, мостов, гаражей для военной техники, орудия из мелкого и крупного конструктора;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Настольные  игры с солдатиками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bQyOXH5LcO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916832"/>
            <a:ext cx="2040227" cy="1530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UfyCm-sqe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411760" y="3861048"/>
            <a:ext cx="2160240" cy="162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G969ErK3LbQ.jpg"/>
          <p:cNvPicPr>
            <a:picLocks noChangeAspect="1"/>
          </p:cNvPicPr>
          <p:nvPr/>
        </p:nvPicPr>
        <p:blipFill>
          <a:blip r:embed="rId5" cstate="print"/>
          <a:srcRect t="10827" r="3680" b="13383"/>
          <a:stretch>
            <a:fillRect/>
          </a:stretch>
        </p:blipFill>
        <p:spPr>
          <a:xfrm>
            <a:off x="7092280" y="3717032"/>
            <a:ext cx="1254996" cy="1756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kuiOtiOrB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3717032"/>
            <a:ext cx="1907704" cy="1430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859216" cy="100811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Физическое развитие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72816"/>
            <a:ext cx="7643192" cy="4353347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Подвижные игры «Кто быстрее?», «Разведчики»</a:t>
            </a:r>
          </a:p>
        </p:txBody>
      </p:sp>
      <p:pic>
        <p:nvPicPr>
          <p:cNvPr id="5" name="Рисунок 4" descr="pFKGkAWGN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924944"/>
            <a:ext cx="3035829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ql1iiOe_A4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2492896"/>
            <a:ext cx="2088232" cy="2784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643192" cy="792088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Заключительный 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84784"/>
            <a:ext cx="4896544" cy="4464497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организация и проведение утренника, посвященного празднованию                               «Дня Победы»;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итоговой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теме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проекта;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участие родителей в фотовыставке «Ветераны войны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lhv8ZWhviP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1772816"/>
            <a:ext cx="2160240" cy="1620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57CIBOy4OY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3573016"/>
            <a:ext cx="2424270" cy="1818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TWbxr5D-U_Y.jpg"/>
          <p:cNvPicPr>
            <a:picLocks noChangeAspect="1"/>
          </p:cNvPicPr>
          <p:nvPr/>
        </p:nvPicPr>
        <p:blipFill>
          <a:blip r:embed="rId5" cstate="print"/>
          <a:srcRect r="13258"/>
          <a:stretch>
            <a:fillRect/>
          </a:stretch>
        </p:blipFill>
        <p:spPr>
          <a:xfrm>
            <a:off x="2555776" y="3861048"/>
            <a:ext cx="2520280" cy="1632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6491064" cy="936104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340768"/>
            <a:ext cx="7704856" cy="496855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Патриотическое чувство не возникает само по себе. Это результат длительного, воспитательного воздействия на человека, начиная с самого детства. </a:t>
            </a:r>
          </a:p>
          <a:p>
            <a:pPr>
              <a:lnSpc>
                <a:spcPct val="120000"/>
              </a:lnSpc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В результате реализации данного проекта у детей данной возрастной группы расширились и систематизировались знания о Великой Отечественной войне, о ее славных детях – героях. Через произведения о войне, рассказах о подвигах юных героев, просмотра иллюстраций у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детей сформировалось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уважительное отношение к участникам войны, труженикам  тыла.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У детей появились чувства сострадания и переживания за маленьких героев.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В каждой семье есть своя маленькая история войны, и мы должны как можно больше узнать о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подвигах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наших дедов и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прадедов.  И никогда не забывать о тех, кто боролся  за мир до победного конца. 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316416" cy="108012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совместимы дети и война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8136904" cy="439248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Играют дети всей земли в войну           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Но разве о войне мечтают дети</a:t>
            </a:r>
          </a:p>
          <a:p>
            <a:pPr>
              <a:lnSpc>
                <a:spcPct val="150000"/>
              </a:lnSpc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Пусть только смех взрывает тишину                                                                    На радостной безоблачной планете.</a:t>
            </a:r>
          </a:p>
          <a:p>
            <a:pPr>
              <a:lnSpc>
                <a:spcPct val="150000"/>
              </a:lnSpc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                       Над вьюгами и стужами седыми</a:t>
            </a:r>
            <a:b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                  Вновь торжествует юная весна!</a:t>
            </a:r>
            <a:b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                  И как огонь с водой несовместимы,</a:t>
            </a:r>
            <a:b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                  Несовместимы дети и война!</a:t>
            </a:r>
            <a:endParaRPr lang="ru-RU" sz="2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7776864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Вид проекта:                       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познавательно –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информационный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492896"/>
            <a:ext cx="7715200" cy="30243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Продолжительность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краткосрочный 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Участники проекта:        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воспитатель,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дети старшей логопедической группы ,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00808"/>
            <a:ext cx="7200800" cy="4425355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Ознакомление детей                      с историей Великой Отечественной войны,                                              с пионерами – героями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6923112" cy="72008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268760"/>
            <a:ext cx="7704856" cy="39604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Расширять и систематизировать знания детей  о Великой       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Отечественной войне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Развивать у детей интерес к истории своей семьи, своего народа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Обогащать и активизировать словарный запас детей 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Воспитывать нравственно-патриотические качества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Формировать гражданственность, чувство любви к Родине,             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уважения и благодарности к подвигу соотечественников в годы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Великой Отечественной Войны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/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489654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 подрастающего поколения – одна из самых актуальных задач нашего времени. У современных детей недостаточно знаний о событиях Великой отечественной войны, так как во многих семьях вопросы воспитания патриотизма, гражданственности не считаются важными. Любовь к Родине – высшее проявление любви ребенка к своим родителям, близким, родному городу, поэтому формировать гражданственность нужно начиная с малых, понятных детям вещей. День Победы близок и понятен детям, потому что реализует простую идею, известную им по сказкам – идею противостояния добра и зла. Этот праздник развивает и укрепляет в детях чувство справедливости, помогает осознать свою национальную принадлежность, особенность истории своей страны, призывает любить Родину и своих близких.  </a:t>
            </a:r>
            <a:endParaRPr lang="ru-RU" sz="3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8244408" cy="65293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12776"/>
            <a:ext cx="8064896" cy="471338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сформированность начальных представлений о ВОВ;</a:t>
            </a:r>
          </a:p>
          <a:p>
            <a:pPr>
              <a:lnSpc>
                <a:spcPct val="120000"/>
              </a:lnSpc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проявление интереса к подвигу русского народа;</a:t>
            </a:r>
          </a:p>
          <a:p>
            <a:pPr>
              <a:lnSpc>
                <a:spcPct val="120000"/>
              </a:lnSpc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высказывание своего отношения к героическому прошлому русского народа;</a:t>
            </a:r>
          </a:p>
          <a:p>
            <a:pPr>
              <a:lnSpc>
                <a:spcPct val="120000"/>
              </a:lnSpc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развитие у детей коммуникативных умений в игровой деятельности;</a:t>
            </a:r>
          </a:p>
          <a:p>
            <a:pPr>
              <a:lnSpc>
                <a:spcPct val="120000"/>
              </a:lnSpc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участие детей в процессе обсуждения произведений художественной литературы;</a:t>
            </a:r>
          </a:p>
          <a:p>
            <a:pPr>
              <a:lnSpc>
                <a:spcPct val="120000"/>
              </a:lnSpc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уважительное отношение к ветеранам, труженикам тыла, детям войны.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355160" cy="1296144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Этапы работы 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916832"/>
            <a:ext cx="7283152" cy="42093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Организационный </a:t>
            </a:r>
          </a:p>
          <a:p>
            <a:pPr>
              <a:buNone/>
            </a:pP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Практический </a:t>
            </a:r>
          </a:p>
          <a:p>
            <a:pPr>
              <a:buNone/>
            </a:pP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Заключительный 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859216" cy="936104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Организационный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0"/>
            <a:ext cx="7344816" cy="4525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определение проблемы, цели, задач;</a:t>
            </a:r>
          </a:p>
          <a:p>
            <a:pPr>
              <a:lnSpc>
                <a:spcPct val="11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составление плана работы по проекту;</a:t>
            </a:r>
          </a:p>
          <a:p>
            <a:pPr>
              <a:lnSpc>
                <a:spcPct val="11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нахождение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установление эффективных связей с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4279</TotalTime>
  <Words>687</Words>
  <Application>Microsoft Office PowerPoint</Application>
  <PresentationFormat>Экран (4:3)</PresentationFormat>
  <Paragraphs>80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Муниципальное бюджетное дошкольное образовательное учреждение детский сад № 16 г.Туймазы муниципального района Туймазинский район Республики Башкортостан   Презентация проекта                                  «Никто не забыт,                         ничто не забыто…»        </vt:lpstr>
      <vt:lpstr>Не совместимы дети и война</vt:lpstr>
      <vt:lpstr>Вид проекта:                          познавательно – информационный</vt:lpstr>
      <vt:lpstr>Цель:</vt:lpstr>
      <vt:lpstr>Задачи проекта</vt:lpstr>
      <vt:lpstr>Актуальность </vt:lpstr>
      <vt:lpstr>Ожидаемый результат</vt:lpstr>
      <vt:lpstr>Этапы работы </vt:lpstr>
      <vt:lpstr>I Организационный </vt:lpstr>
      <vt:lpstr>План работы по проекту</vt:lpstr>
      <vt:lpstr>Работа с родителями </vt:lpstr>
      <vt:lpstr>II Практический </vt:lpstr>
      <vt:lpstr>Познавательное развитие </vt:lpstr>
      <vt:lpstr>Речевое развитие </vt:lpstr>
      <vt:lpstr>Художественно – эстетическое развитие</vt:lpstr>
      <vt:lpstr>Социально – коммуникативное развитие</vt:lpstr>
      <vt:lpstr>Физическое развитие </vt:lpstr>
      <vt:lpstr>III Заключительный  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Никто не забыт, ничто не забыто.  </dc:title>
  <dc:creator>User</dc:creator>
  <cp:lastModifiedBy>User</cp:lastModifiedBy>
  <cp:revision>82</cp:revision>
  <dcterms:created xsi:type="dcterms:W3CDTF">2017-09-07T15:10:09Z</dcterms:created>
  <dcterms:modified xsi:type="dcterms:W3CDTF">2017-09-18T18:06:12Z</dcterms:modified>
</cp:coreProperties>
</file>