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2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4;&#1091;&#1089;&#1083;&#1099;&#1082;%20&#1082;&#1080;&#1095;&#1101;&#1089;&#1077;%20%20&#1071;&#1085;&#1074;&#1072;&#1088;&#1100;\autosave1104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s50.radikal.ru/i128/1008/1b/55bacefa2fd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628800"/>
            <a:ext cx="69847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Дуслык булса илдә,</a:t>
            </a:r>
          </a:p>
          <a:p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Тынычлык булыр җирдә</a:t>
            </a:r>
          </a:p>
          <a:p>
            <a:r>
              <a:rPr lang="tt-RU" sz="4800" b="1" dirty="0" smtClean="0"/>
              <a:t> 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900igr.net/datas/geografija/Bashkirskij-narodnyj-kostjum/0006-006-Bashkirskij-narodnyj-kostju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785794"/>
            <a:ext cx="2971453" cy="2228590"/>
          </a:xfrm>
          <a:prstGeom prst="rect">
            <a:avLst/>
          </a:prstGeom>
          <a:noFill/>
        </p:spPr>
      </p:pic>
      <p:pic>
        <p:nvPicPr>
          <p:cNvPr id="23556" name="Picture 4" descr="http://player.myshared.ru/208969/data/images/img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857232"/>
            <a:ext cx="3551495" cy="2071706"/>
          </a:xfrm>
          <a:prstGeom prst="rect">
            <a:avLst/>
          </a:prstGeom>
          <a:noFill/>
        </p:spPr>
      </p:pic>
      <p:pic>
        <p:nvPicPr>
          <p:cNvPr id="23558" name="Picture 6" descr="https://sites.google.com/site/moarossia10/_/rsrc/1431583354704/nacionalnye-kostumy-narodov-rossii/baskirskij-nacionalnyj-kostum/AQtvN2lob24.jpg?height=200&amp;width=18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000372"/>
            <a:ext cx="3060124" cy="3500438"/>
          </a:xfrm>
          <a:prstGeom prst="rect">
            <a:avLst/>
          </a:prstGeom>
          <a:noFill/>
        </p:spPr>
      </p:pic>
      <p:pic>
        <p:nvPicPr>
          <p:cNvPr id="23560" name="Picture 8" descr="http://madaniyat.ru/wp-content/uploads/2014/04/tatarskiy-ornamet_13_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996952"/>
            <a:ext cx="2867939" cy="3861048"/>
          </a:xfrm>
          <a:prstGeom prst="rect">
            <a:avLst/>
          </a:prstGeom>
          <a:noFill/>
        </p:spPr>
      </p:pic>
      <p:pic>
        <p:nvPicPr>
          <p:cNvPr id="23562" name="Picture 10" descr="http://cs402223.vk.me/v402223385/4f7a/yozbs0gXx4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34338" y="2996952"/>
            <a:ext cx="3309662" cy="38610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0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“Ялгышны тап” уены. (Кайсы орнамент башкорт халкыныкы    түгел)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2453434" cy="270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785794"/>
            <a:ext cx="2286016" cy="255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12.r.photoshare.ru/00123/0012e4cd73f65102b068dcfb2001411c6bf746a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785794"/>
            <a:ext cx="2571736" cy="2468119"/>
          </a:xfrm>
          <a:prstGeom prst="rect">
            <a:avLst/>
          </a:prstGeom>
          <a:noFill/>
        </p:spPr>
      </p:pic>
      <p:pic>
        <p:nvPicPr>
          <p:cNvPr id="11" name="Picture 8" descr="C:\Users\1\Desktop\шурэле\Татарский-орнамен-ленточный_02-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3714752"/>
            <a:ext cx="4046314" cy="2822640"/>
          </a:xfrm>
          <a:prstGeom prst="rect">
            <a:avLst/>
          </a:prstGeom>
          <a:noFill/>
        </p:spPr>
      </p:pic>
      <p:pic>
        <p:nvPicPr>
          <p:cNvPr id="3074" name="Picture 2" descr="C:\Users\1\Desktop\1_525507d1c4fbd525507d1c500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3714752"/>
            <a:ext cx="3463473" cy="292893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00100" y="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“Ялгышны тап” уены. (Кайсы орнамент керәшен  халкыныкы    түгел)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1\Desktop\DruzhbaNarodov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0"/>
            <a:ext cx="78478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88422" cy="6858000"/>
          </a:xfrm>
          <a:prstGeom prst="rect">
            <a:avLst/>
          </a:prstGeom>
          <a:noFill/>
        </p:spPr>
      </p:pic>
      <p:pic>
        <p:nvPicPr>
          <p:cNvPr id="1031" name="Picture 7" descr="http://cs618223.vk.me/v618223779/185e8/tmK-vLBiKB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357686" y="714356"/>
            <a:ext cx="4495430" cy="29969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220059"/>
            <a:ext cx="2736304" cy="36379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restinworld.ru/nuke/objects/countries_stories/4/4j1v77hr24031sc00p7nl7g83i073az0/image/24a2eba6b0466578bb5b6532ed91426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0504"/>
            <a:ext cx="3360373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://darovanie.ru/images/hantiy/Mariyskaya_vyshivka_0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3573016"/>
            <a:ext cx="3528392" cy="2861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www.an-tat.ru/i/upl/news14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785794"/>
            <a:ext cx="384669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785786" y="214290"/>
            <a:ext cx="8358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Үзебезнең төбәктә яшәүче халыклар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V="1">
            <a:off x="457200" y="836713"/>
            <a:ext cx="874440" cy="763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4422" y="0"/>
            <a:ext cx="9288422" cy="6858000"/>
          </a:xfrm>
          <a:prstGeom prst="rect">
            <a:avLst/>
          </a:prstGeom>
          <a:noFill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32"/>
            <a:ext cx="3643306" cy="5999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0" name="Picture 10" descr="http://antat.tmweb.ru/i/news/06-02-2014/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588" y="1214422"/>
            <a:ext cx="5286412" cy="5240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0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 һәм керәшен халкының милли киемнәрендәге охшаш һәм аермалы якларын тап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4422" y="0"/>
            <a:ext cx="9288422" cy="6858000"/>
          </a:xfrm>
          <a:prstGeom prst="rect">
            <a:avLst/>
          </a:prstGeom>
          <a:noFill/>
        </p:spPr>
      </p:pic>
      <p:pic>
        <p:nvPicPr>
          <p:cNvPr id="3074" name="Picture 2" descr="http://cs627424.vk.me/v627424879/88d4/pV86AQnhjI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857232"/>
            <a:ext cx="4205717" cy="57864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28572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Башкорт халкының милли киемнәре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4422" y="0"/>
            <a:ext cx="9288422" cy="6858000"/>
          </a:xfrm>
          <a:prstGeom prst="rect">
            <a:avLst/>
          </a:prstGeom>
          <a:noFill/>
        </p:spPr>
      </p:pic>
      <p:pic>
        <p:nvPicPr>
          <p:cNvPr id="16385" name="Picture 1" descr="C:\Users\1\Desktop\tovar-525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60" y="785794"/>
            <a:ext cx="2143140" cy="2857519"/>
          </a:xfrm>
          <a:prstGeom prst="rect">
            <a:avLst/>
          </a:prstGeom>
          <a:noFill/>
        </p:spPr>
      </p:pic>
      <p:pic>
        <p:nvPicPr>
          <p:cNvPr id="16386" name="Picture 2" descr="C:\Users\1\Desktop\_k_mo_ft3N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52858" y="3714752"/>
            <a:ext cx="2091142" cy="3143248"/>
          </a:xfrm>
          <a:prstGeom prst="rect">
            <a:avLst/>
          </a:prstGeom>
          <a:noFill/>
        </p:spPr>
      </p:pic>
      <p:pic>
        <p:nvPicPr>
          <p:cNvPr id="16387" name="Picture 3" descr="C:\Users\1\Desktop\ichig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1008"/>
            <a:ext cx="2797493" cy="3356992"/>
          </a:xfrm>
          <a:prstGeom prst="rect">
            <a:avLst/>
          </a:prstGeom>
          <a:noFill/>
        </p:spPr>
      </p:pic>
      <p:pic>
        <p:nvPicPr>
          <p:cNvPr id="16389" name="Picture 5" descr="http://shop.rucodelnica.ru/published/publicdata/RUCODELNSHOP/attachments/SC/products_pictures/%D0%A2%D0%B1%D1%8103-01%20%D0%A7%D1%83%D0%BB%D0%BF%D0%B0%D0%BD%20%D1%81%20%D0%B1%D0%B8%D1%81%D0%B5%D1%80%D0%BE%D0%BC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85794"/>
            <a:ext cx="3600400" cy="2678917"/>
          </a:xfrm>
          <a:prstGeom prst="rect">
            <a:avLst/>
          </a:prstGeom>
          <a:noFill/>
        </p:spPr>
      </p:pic>
      <p:pic>
        <p:nvPicPr>
          <p:cNvPr id="16391" name="Picture 7" descr="http://www.triada.zurbazar.ru/netcat_files/317/332/NKJdvPGYfWg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43174" y="3473624"/>
            <a:ext cx="2537233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6380" y="3177591"/>
            <a:ext cx="1728192" cy="368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14282" y="142852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 халкының милли киемнәре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5445224"/>
            <a:ext cx="1162472" cy="6809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4422" y="0"/>
            <a:ext cx="9288422" cy="6858000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071546"/>
            <a:ext cx="15494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000108"/>
            <a:ext cx="2339752" cy="3408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http://2012platya.ru/images/0/f/kostjum-tatar-i-bashkir-urala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683290"/>
            <a:ext cx="2267744" cy="217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9664" y="214290"/>
            <a:ext cx="3024336" cy="1748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1928802"/>
            <a:ext cx="3456384" cy="3364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1\Desktop\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653136"/>
            <a:ext cx="2588877" cy="194421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0" y="285728"/>
            <a:ext cx="7429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Керәшен халкының милли киемнәре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4422" y="0"/>
            <a:ext cx="9288422" cy="6858000"/>
          </a:xfrm>
          <a:prstGeom prst="rect">
            <a:avLst/>
          </a:prstGeom>
          <a:noFill/>
        </p:spPr>
      </p:pic>
      <p:pic>
        <p:nvPicPr>
          <p:cNvPr id="20482" name="Picture 2" descr="http://stblizko.ru/system/images/product/014/904/821_b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000108"/>
            <a:ext cx="26955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1643050"/>
            <a:ext cx="24257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80528" y="4581128"/>
            <a:ext cx="3569687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xn--80augbhsh2a0f.xn--p1ai/thumb/t4gITPzGAJiUl7DACPAoSw/640r480/325823/3-1-img_1830_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285728"/>
            <a:ext cx="2987824" cy="2240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285992"/>
            <a:ext cx="3209925" cy="269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1" name="Picture 11" descr="http://bashkir.saleofthings.ru/%D1%84%D0%BE%D1%82%D0%BE%D0%B3%D1%80%D0%B0%D1%84%D0%B8%D0%B8/%D0%A2%D0%B0%D1%82%D0%B0%D1%80%D1%81%D0%BA%D0%B0%D1%8F%20%D0%BD%D0%B0%D1%86%D0%B8%D0%BE%D0%BD%D0%B0%D0%BB%D1%8C%D0%BD%D0%B0%D1%8F%20%D0%BE%D0%B1%D1%83%D0%B2%D1%8C%20%D1%8037.00059b45_94808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59691" y="4769768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0" y="285728"/>
            <a:ext cx="800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Башкорт халкының милли киемнәре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autosave110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571480"/>
            <a:ext cx="4714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Күчтәнәчтән кунаклар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perevod.inwebprof.com/wp-content/uploads/2013/12/f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madaniyat.ru/wp-content/uploads/2012/06/Orn_05-290x2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00108"/>
            <a:ext cx="2071670" cy="2571728"/>
          </a:xfrm>
          <a:prstGeom prst="rect">
            <a:avLst/>
          </a:prstGeom>
          <a:noFill/>
        </p:spPr>
      </p:pic>
      <p:pic>
        <p:nvPicPr>
          <p:cNvPr id="19460" name="Picture 4" descr="http://www.mardesign.ru/upload/image/tatar_uzor_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80292" y="3786190"/>
            <a:ext cx="5206550" cy="2781854"/>
          </a:xfrm>
          <a:prstGeom prst="rect">
            <a:avLst/>
          </a:prstGeom>
          <a:noFill/>
        </p:spPr>
      </p:pic>
      <p:pic>
        <p:nvPicPr>
          <p:cNvPr id="19462" name="Picture 6" descr="http://madaniyat.ru/wp-content/uploads/2012/12/tatarskiy-ornamet_08_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1000108"/>
            <a:ext cx="2285984" cy="2280137"/>
          </a:xfrm>
          <a:prstGeom prst="rect">
            <a:avLst/>
          </a:prstGeom>
          <a:noFill/>
        </p:spPr>
      </p:pic>
      <p:pic>
        <p:nvPicPr>
          <p:cNvPr id="19464" name="Picture 8" descr="http://12.r.photoshare.ru/00123/0012e4cd73f65102b068dcfb2001411c6bf746a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928670"/>
            <a:ext cx="2410016" cy="2608278"/>
          </a:xfrm>
          <a:prstGeom prst="rect">
            <a:avLst/>
          </a:prstGeom>
          <a:noFill/>
        </p:spPr>
      </p:pic>
      <p:pic>
        <p:nvPicPr>
          <p:cNvPr id="19466" name="Picture 10" descr="http://i1.sndcdn.com/artworks-000005420537-by7c3q-crop.jpg?3eddc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3929066"/>
            <a:ext cx="2416371" cy="292893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“Ялгышны тап” уены. (Кайсы орнамент татар халкыныкы түгел)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</TotalTime>
  <Words>80</Words>
  <Application>Microsoft Office PowerPoint</Application>
  <PresentationFormat>Экран (4:3)</PresentationFormat>
  <Paragraphs>13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Дуслык бәйрәме</dc:title>
  <dc:creator>1</dc:creator>
  <cp:lastModifiedBy>Windows User</cp:lastModifiedBy>
  <cp:revision>81</cp:revision>
  <dcterms:created xsi:type="dcterms:W3CDTF">2015-12-12T14:37:53Z</dcterms:created>
  <dcterms:modified xsi:type="dcterms:W3CDTF">2017-10-15T11:22:44Z</dcterms:modified>
</cp:coreProperties>
</file>