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65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79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42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24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3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61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4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3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959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94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979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86288-E18D-47AF-AA82-EB87DA2D95EE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4A8F5-AD91-4858-83A3-964B2729CD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54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46909" y="261257"/>
            <a:ext cx="9476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Нижнекамского муниципального района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общеразвивающего вида №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2545" y="2113808"/>
            <a:ext cx="7849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Нестандартное физкультурное оборудование, как эффективное средство приобщения детей к ЗОЖ.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57756" y="5058887"/>
            <a:ext cx="2648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  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Кондовая Ю.С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664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1262" y="415637"/>
            <a:ext cx="108065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«Волшебное ведёрко» - цель для метания и сбора мячей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Развитие: Глазомер, внимание, быстроту реакции, ловкость рук, координацию движение</a:t>
            </a:r>
            <a:r>
              <a:rPr lang="ru-RU" sz="2000" dirty="0" smtClean="0"/>
              <a:t>.</a:t>
            </a:r>
          </a:p>
          <a:p>
            <a:r>
              <a:rPr lang="ru-RU" sz="2000" i="1" dirty="0"/>
              <a:t>«Классики»</a:t>
            </a:r>
            <a:endParaRPr lang="ru-RU" sz="2000" dirty="0"/>
          </a:p>
          <a:p>
            <a:r>
              <a:rPr lang="ru-RU" sz="2000" dirty="0"/>
              <a:t>Для развития координации движений и ознакомления с цифрами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305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257" y="332509"/>
            <a:ext cx="1172094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 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Известно, что у детей, имеющих уровень двигательной активности в 2-3 раза ниже гигиенической нормы, наблюдается целый ряд отклонений в состоянии здоровья – нарушение обмена веществ, низкая иммунобиологическая реактивность, повышенная заболеваемость, низкие показатели работоспособности. Физкультурно-оздоровительная работа в детском саду является неотъемлемой составной частью формирования здорового образа жизни детей. Поэтому внедрение в педагогический процесс ДОУ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достаточно значимо и актуально на сегодняшний день. В основе применения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мы определили актуальность разработки, внедрения и апробирования нестандартного оборудования в условиях детского образовательного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занятиях физической культуры, различных оздоровительных мероприятий проходящих в спортивном зале, на улице и территориях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групп,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 сюжетно ролевых играх.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636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127" y="130629"/>
            <a:ext cx="1201782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представления детей о здоровье и способах его укрепления и сохранения, подвести к пониманию того, что здоровье нужно беречь и укреплять.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формировать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нестандартному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оборудованию;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воспитывать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дружеские взаимоотношения детей в процессе игровой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творчество, фантазию при использовании нестандартного оборудования;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мотивировать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на двигательную активность, через использование нестандартного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самостоятельных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увеличить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объём двигательной активности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диалоговую речь детей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новой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ролевой игре;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общения со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сверстниками;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способности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поднять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настрой детей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должно быть :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 безопасным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максимально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эффективным,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удобным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применению,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компактным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простым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изготовлении,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эстетическим.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070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758" y="106877"/>
            <a:ext cx="1148343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/>
              <a:t> </a:t>
            </a:r>
            <a:br>
              <a:rPr lang="ru-RU" sz="2800" dirty="0"/>
            </a:br>
            <a:r>
              <a:rPr lang="ru-RU" sz="2800" dirty="0" smtClean="0"/>
              <a:t>	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Нестандартное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физкультурное оборудование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оборудование, сделанное своими руками из списанного инвентаря и подручных средств и материалов.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родителю очень важно, чтоб в детском саду ребенок не только проводил время, когда взрослые заняты, но и развивался. Для этого сделаем нестандартное оборудование по физкультуре и наши дети достигнут высоких результатов. Именно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в ребенка формируется все жизненно важные процессы в организме. Поэтому занятия физкультурой и детские развивающие игры - имеют большое значения в детском саду. Самое главное, что они создаются своими руками из подручных средств, которые найдутся в каждом доме и совершенно безопасны. </a:t>
            </a:r>
          </a:p>
        </p:txBody>
      </p:sp>
    </p:spTree>
    <p:extLst>
      <p:ext uri="{BB962C8B-B14F-4D97-AF65-F5344CB8AC3E}">
        <p14:creationId xmlns:p14="http://schemas.microsoft.com/office/powerpoint/2010/main" val="219046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8812"/>
            <a:ext cx="12041579" cy="352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«Волшебный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массажёр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Задачи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способствовать профилактике плоскостопия, массаж стоп. Улучшение кровообращения в пальцах, кистях рук и предплечий 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использования: 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кончиков пальцев, массаж тыльной стороны и внутренней стороны ладони. Массаж стоп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Помогают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оказывать позитивное влияние на рост и развитие детского организма, снимают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усталость, успокаивают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нервную систему дошкольников. Массаж проводиться для повышения общего тонуса организма, для укрепления иммунитета и улучшения эмоционального состояния ребёнка.</a:t>
            </a:r>
          </a:p>
        </p:txBody>
      </p:sp>
      <p:pic>
        <p:nvPicPr>
          <p:cNvPr id="1026" name="Picture 2" descr="F:\Фото\6 группа\DSC07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467" y="3518308"/>
            <a:ext cx="3951188" cy="3156812"/>
          </a:xfrm>
          <a:prstGeom prst="rect">
            <a:avLst/>
          </a:prstGeom>
          <a:noFill/>
        </p:spPr>
      </p:pic>
      <p:pic>
        <p:nvPicPr>
          <p:cNvPr id="1027" name="Picture 3" descr="F:\Фото\6 группа\DSC076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32321" y="3516297"/>
            <a:ext cx="4211270" cy="3158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573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378" y="201884"/>
            <a:ext cx="1183129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«Бильбоке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Предназначено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попадания в цель. Развивает глазомер, внимание, быстроту реакции, ловкость рук и синхронизацию движений, а также терпение и аккуратность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пластиковые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бутылки,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ленты,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капсулы от шоколадных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яиц,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самоклеющая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F:\Фото\6 группа\DSC075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357" y="2718859"/>
            <a:ext cx="5408415" cy="3625669"/>
          </a:xfrm>
          <a:prstGeom prst="rect">
            <a:avLst/>
          </a:prstGeom>
          <a:noFill/>
        </p:spPr>
      </p:pic>
      <p:pic>
        <p:nvPicPr>
          <p:cNvPr id="2051" name="Picture 3" descr="F:\Фото\6 группа\DSC076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7071" y="2736810"/>
            <a:ext cx="4830469" cy="36232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3911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008" y="320634"/>
            <a:ext cx="115784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«Необычные следы»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Предназначены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босохождения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исправления и предотвращения плоскостопия, закаливания. Применяются для физических упражнений, в ходе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просыпательной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гимнастики.</a:t>
            </a:r>
          </a:p>
        </p:txBody>
      </p:sp>
      <p:pic>
        <p:nvPicPr>
          <p:cNvPr id="3074" name="Picture 2" descr="F:\Фото\6 группа\DSC075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6174" y="2546251"/>
            <a:ext cx="5329766" cy="3665685"/>
          </a:xfrm>
          <a:prstGeom prst="rect">
            <a:avLst/>
          </a:prstGeom>
          <a:noFill/>
        </p:spPr>
      </p:pic>
      <p:pic>
        <p:nvPicPr>
          <p:cNvPr id="3075" name="Picture 3" descr="F:\Фото\6 группа\DSC075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265" y="3066757"/>
            <a:ext cx="5557166" cy="26885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6253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878" y="368134"/>
            <a:ext cx="118647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 </a:t>
            </a:r>
          </a:p>
          <a:p>
            <a:pPr marL="457200" indent="-457200" algn="just"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двигательного опыта;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сноровки, внимания, ловкости, умения быть в коллективе;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овышение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самооценки;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ережное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с пособиями, применение их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творчески;</a:t>
            </a:r>
          </a:p>
          <a:p>
            <a:pPr marL="457200" indent="-457200" algn="just">
              <a:buFontTx/>
              <a:buChar char="-"/>
            </a:pPr>
            <a:r>
              <a:rPr lang="ru-RU" sz="32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двигательной активности при использовании нестандартного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087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8759" y="403762"/>
            <a:ext cx="117803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«Массажные перчатки» помогают оказывать позитивное влияние на рост и развитие детского организма, снимают усталость, улучшают циркуляцию крови, успокаивают нервную систему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укреплять мышцы спины, груди и ног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осуществлять профилактику плоскостопия; укреплять иммунитет; развивать внимание, мышление, сообразительность.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3476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93</Words>
  <Application>Microsoft Office PowerPoint</Application>
  <PresentationFormat>Широкоэкранный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Анатолий</dc:creator>
  <cp:lastModifiedBy>Анатолий</cp:lastModifiedBy>
  <cp:revision>19</cp:revision>
  <dcterms:created xsi:type="dcterms:W3CDTF">2017-02-15T05:36:10Z</dcterms:created>
  <dcterms:modified xsi:type="dcterms:W3CDTF">2017-10-10T06:35:47Z</dcterms:modified>
</cp:coreProperties>
</file>