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57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13A0850-38EE-488B-967E-727EEF625567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9110F20-432D-4526-815F-B97157E15AB5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850-38EE-488B-967E-727EEF625567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0F20-432D-4526-815F-B97157E15AB5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850-38EE-488B-967E-727EEF625567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0F20-432D-4526-815F-B97157E15AB5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850-38EE-488B-967E-727EEF625567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0F20-432D-4526-815F-B97157E15AB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850-38EE-488B-967E-727EEF625567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0F20-432D-4526-815F-B97157E15A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850-38EE-488B-967E-727EEF625567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0F20-432D-4526-815F-B97157E15AB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850-38EE-488B-967E-727EEF625567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0F20-432D-4526-815F-B97157E15AB5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850-38EE-488B-967E-727EEF625567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0F20-432D-4526-815F-B97157E15AB5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850-38EE-488B-967E-727EEF625567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0F20-432D-4526-815F-B97157E15A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850-38EE-488B-967E-727EEF625567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0F20-432D-4526-815F-B97157E15A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850-38EE-488B-967E-727EEF625567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0F20-432D-4526-815F-B97157E15A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13A0850-38EE-488B-967E-727EEF625567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9110F20-432D-4526-815F-B97157E15A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Интеграция и инклюзия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5661248"/>
            <a:ext cx="6400800" cy="816496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Учитель-логопед МБОУ СОШ № 8 </a:t>
            </a:r>
            <a:r>
              <a:rPr lang="ru-RU" dirty="0" err="1" smtClean="0"/>
              <a:t>г.Кызыла</a:t>
            </a:r>
            <a:r>
              <a:rPr lang="ru-RU" dirty="0" smtClean="0"/>
              <a:t> </a:t>
            </a:r>
            <a:r>
              <a:rPr lang="ru-RU" dirty="0" err="1" smtClean="0"/>
              <a:t>Нуждина</a:t>
            </a:r>
            <a:r>
              <a:rPr lang="ru-RU" dirty="0" smtClean="0"/>
              <a:t> Ирина Николаевна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2676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2276872"/>
            <a:ext cx="7756263" cy="2304256"/>
          </a:xfrm>
        </p:spPr>
        <p:txBody>
          <a:bodyPr/>
          <a:lstStyle/>
          <a:p>
            <a:r>
              <a:rPr lang="ru-RU" dirty="0" smtClean="0"/>
              <a:t>Модели восприятия людей с ОВЗ в обществе в разное время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229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780928"/>
            <a:ext cx="7745505" cy="33452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Объект лечения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«Больной»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6635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852936"/>
            <a:ext cx="7745505" cy="32732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Неполноценное существо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«Недочеловек»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1235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780928"/>
            <a:ext cx="7745505" cy="33452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Материальный и физический ущерб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«Угроза обществу»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2580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«Объект жалости»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99247" y="2708920"/>
            <a:ext cx="7745505" cy="34172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Отсутствие возможности самореализации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389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996952"/>
            <a:ext cx="7745505" cy="31292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Экономическое бремя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16632"/>
            <a:ext cx="7756263" cy="1507774"/>
          </a:xfrm>
        </p:spPr>
        <p:txBody>
          <a:bodyPr/>
          <a:lstStyle/>
          <a:p>
            <a:r>
              <a:rPr lang="ru-RU" sz="4800" dirty="0" smtClean="0"/>
              <a:t>«Объект обременительной благотворительности»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049482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3068960"/>
            <a:ext cx="7745505" cy="30572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Человек с ОВЗ имеет те же права и возможности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«Развитие»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1730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Середина </a:t>
            </a:r>
            <a:r>
              <a:rPr lang="en-GB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VII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века – 60-е годы </a:t>
            </a:r>
            <a:r>
              <a:rPr lang="en-GB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XX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века – сегрегационная.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Середина 60-х – 80-е годы – интеграционная.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80-е годы и по настоящее время – инклюзивная.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Модели интегрированного обучения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5019545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01056" y="2436932"/>
            <a:ext cx="68932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Псевдо интеграция</a:t>
            </a:r>
            <a:endParaRPr lang="ru-RU" sz="48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0205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16632"/>
            <a:ext cx="7756263" cy="1656184"/>
          </a:xfrm>
        </p:spPr>
        <p:txBody>
          <a:bodyPr/>
          <a:lstStyle/>
          <a:p>
            <a:r>
              <a:rPr lang="ru-RU" dirty="0" smtClean="0"/>
              <a:t>Принципы инклюзивного обучения</a:t>
            </a:r>
            <a:endParaRPr lang="ru-RU" dirty="0"/>
          </a:p>
        </p:txBody>
      </p:sp>
      <p:pic>
        <p:nvPicPr>
          <p:cNvPr id="5" name="Picture 2" descr="C:\Users\HP\Downloads\hello_html_4d514d6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367" y="2132856"/>
            <a:ext cx="6695617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560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924944"/>
            <a:ext cx="7745505" cy="32012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Дополнять, восполнять</a:t>
            </a:r>
            <a:endParaRPr lang="ru-RU" sz="48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Интеграция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86329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Доступное образование.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Адекватные цели.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Ликвидация барьеров.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Максимальное раскрытие потенциала.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Инклюзия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6914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564904"/>
            <a:ext cx="7745505" cy="356125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Комбинированное.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Частичное.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Временное.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Полное.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обучения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440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Процесс и результат предоставления прав и реальных возможностей участвовать во всех видах и формах социальной жизни наравне и вместе с остальными членами общества в условиях, компенсирующих ему отклонения в развитии и ограничения возможностей. 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Интеграция в общество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8660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Ребёнок с особыми образовательными потребностями имеет и общие для всех потребности.</a:t>
            </a:r>
          </a:p>
          <a:p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Ребёнок должен вести жизнь максимально приближенную к норме.</a:t>
            </a:r>
          </a:p>
          <a:p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Лучшее место для развития – семья.</a:t>
            </a:r>
          </a:p>
          <a:p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Возможность получения образования.</a:t>
            </a:r>
            <a:endParaRPr lang="ru-RU" sz="26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Применительно к детям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767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Декларация прав ребёнка.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Декларация о правах лиц с отклонениями в интеллектуальном развитии.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Декларация о правах инвалидов.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70156"/>
            <a:ext cx="8640960" cy="1054250"/>
          </a:xfrm>
        </p:spPr>
        <p:txBody>
          <a:bodyPr/>
          <a:lstStyle/>
          <a:p>
            <a:r>
              <a:rPr lang="ru-RU" dirty="0" smtClean="0"/>
              <a:t>Принципы «нормализации»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8174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564904"/>
            <a:ext cx="7745505" cy="35612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Концепция «включающего общества»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Инклюзия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0804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636912"/>
            <a:ext cx="7745505" cy="34892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Совместное обучение детей с ОВЗ с нормативно развивающимися сверстниками.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образовании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356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Противоречия 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0" y="2247900"/>
            <a:ext cx="9144000" cy="38782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Общее образование  </a:t>
            </a:r>
          </a:p>
          <a:p>
            <a:pPr marL="0" indent="0">
              <a:buNone/>
            </a:pPr>
            <a:endParaRPr lang="ru-RU" sz="32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                   Специальное образование</a:t>
            </a:r>
          </a:p>
          <a:p>
            <a:pPr marL="0" indent="0">
              <a:buNone/>
            </a:pPr>
            <a:endParaRPr lang="ru-RU" sz="32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Модель «поглощения»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48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Государственная программа Российской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Федерации «Доступная среда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» на 2011 – 2015 гг.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Указ Президента РФ «О национальной стратегии действий в интересах детей на 2012 – 2017 гг.»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Федеральные документы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61342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97</TotalTime>
  <Words>287</Words>
  <Application>Microsoft Office PowerPoint</Application>
  <PresentationFormat>Экран (4:3)</PresentationFormat>
  <Paragraphs>57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Твердый переплет</vt:lpstr>
      <vt:lpstr>Интеграция и инклюзия</vt:lpstr>
      <vt:lpstr>Интеграция </vt:lpstr>
      <vt:lpstr>Интеграция в общество</vt:lpstr>
      <vt:lpstr>Применительно к детям</vt:lpstr>
      <vt:lpstr>Принципы «нормализации»</vt:lpstr>
      <vt:lpstr>Инклюзия </vt:lpstr>
      <vt:lpstr>В образовании</vt:lpstr>
      <vt:lpstr>Противоречия </vt:lpstr>
      <vt:lpstr>Федеральные документы</vt:lpstr>
      <vt:lpstr>Модели восприятия людей с ОВЗ в обществе в разное время</vt:lpstr>
      <vt:lpstr>«Больной»</vt:lpstr>
      <vt:lpstr>«Недочеловек»</vt:lpstr>
      <vt:lpstr>«Угроза обществу»</vt:lpstr>
      <vt:lpstr>«Объект жалости»</vt:lpstr>
      <vt:lpstr>«Объект обременительной благотворительности»</vt:lpstr>
      <vt:lpstr>«Развитие»</vt:lpstr>
      <vt:lpstr>Модели интегрированного обучения</vt:lpstr>
      <vt:lpstr>Презентация PowerPoint</vt:lpstr>
      <vt:lpstr>Принципы инклюзивного обучения</vt:lpstr>
      <vt:lpstr>Инклюзия </vt:lpstr>
      <vt:lpstr>Формы обучения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7</cp:revision>
  <dcterms:created xsi:type="dcterms:W3CDTF">2016-02-25T01:37:05Z</dcterms:created>
  <dcterms:modified xsi:type="dcterms:W3CDTF">2016-02-25T03:15:00Z</dcterms:modified>
</cp:coreProperties>
</file>