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37873.tilda.ws/page125559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9" y="413408"/>
            <a:ext cx="9124431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hlinkClick r:id="rId3"/>
          </p:cNvPr>
          <p:cNvSpPr txBox="1"/>
          <p:nvPr/>
        </p:nvSpPr>
        <p:spPr>
          <a:xfrm>
            <a:off x="1187624" y="6164169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project37873.tilda.ws/page125559.html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67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2</cp:revision>
  <dcterms:created xsi:type="dcterms:W3CDTF">2017-10-15T01:49:33Z</dcterms:created>
  <dcterms:modified xsi:type="dcterms:W3CDTF">2017-10-15T01:58:16Z</dcterms:modified>
</cp:coreProperties>
</file>