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4" d="100"/>
          <a:sy n="44" d="100"/>
        </p:scale>
        <p:origin x="-126" y="-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18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659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82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1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50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5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6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89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1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5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D29CF-3FE7-4299-8CF8-4AB51505AA1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3EBBB-DF9F-41FE-8482-29059A6EB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70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91" y="557645"/>
            <a:ext cx="7620000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7500" y="5642263"/>
            <a:ext cx="80425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сомбреро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8681" y="4534267"/>
            <a:ext cx="7232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El sombrero</a:t>
            </a:r>
            <a:endParaRPr lang="ru-RU" sz="6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0"/>
            <a:ext cx="1218117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7500" y="4703985"/>
            <a:ext cx="464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Century Gothic" panose="020B0502020202020204" pitchFamily="34" charset="0"/>
              </a:rPr>
              <a:t>гитара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64718" y="3318531"/>
            <a:ext cx="3969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La </a:t>
            </a:r>
            <a:r>
              <a:rPr lang="en-US" sz="6600" b="1" dirty="0" err="1" smtClean="0"/>
              <a:t>guitarra</a:t>
            </a:r>
            <a:endParaRPr lang="ru-RU" sz="66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40" y="-932"/>
            <a:ext cx="9744075" cy="66389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99139" y="3895657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atin typeface="Century Gothic" panose="020B0502020202020204" pitchFamily="34" charset="0"/>
              </a:rPr>
              <a:t>El mosquito</a:t>
            </a:r>
            <a:endParaRPr lang="ru-RU" sz="6600" b="1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60314" y="5404573"/>
            <a:ext cx="49856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москит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516" y="178313"/>
            <a:ext cx="6313714" cy="47352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35516" y="4884561"/>
            <a:ext cx="4248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El </a:t>
            </a:r>
            <a:r>
              <a:rPr lang="fr-FR" sz="6600" b="1" dirty="0" err="1" smtClean="0"/>
              <a:t>cañón</a:t>
            </a:r>
            <a:endParaRPr lang="ru-RU" sz="6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533771" y="5665145"/>
            <a:ext cx="38053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каньон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620" y="99899"/>
            <a:ext cx="7626516" cy="504523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98997" y="4893005"/>
            <a:ext cx="56098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Tango</a:t>
            </a:r>
            <a:endParaRPr lang="ru-RU" sz="6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937750" y="5524465"/>
            <a:ext cx="3309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танго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10" grpId="0"/>
      <p:bldP spid="10" grpId="1"/>
      <p:bldP spid="12" grpId="0"/>
      <p:bldP spid="12" grpId="1"/>
      <p:bldP spid="13" grpId="0"/>
      <p:bldP spid="13" grpId="1"/>
      <p:bldP spid="15" grpId="0"/>
      <p:bldP spid="15" grpId="1"/>
      <p:bldP spid="16" grpId="0"/>
      <p:bldP spid="16" grpId="1"/>
      <p:bldP spid="18" grpId="0"/>
      <p:bldP spid="18" grpId="1"/>
      <p:bldP spid="19" grpId="0"/>
      <p:bldP spid="19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2017-09-25T13:59:05Z</dcterms:created>
  <dcterms:modified xsi:type="dcterms:W3CDTF">2017-09-25T14:31:39Z</dcterms:modified>
</cp:coreProperties>
</file>