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2" r:id="rId8"/>
    <p:sldId id="263" r:id="rId9"/>
    <p:sldId id="264" r:id="rId10"/>
    <p:sldId id="265" r:id="rId11"/>
    <p:sldId id="266" r:id="rId12"/>
    <p:sldId id="270" r:id="rId13"/>
    <p:sldId id="261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то\Фон для призентации\shklniy-albom-shablon-dlya-starshih-molodshih-klasv-vipusknikv-ta-prikladi-prezentacy-skachati-bezkoshtovno_781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285729"/>
            <a:ext cx="835824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общеразвивающего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вида № 24»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/>
          </a:p>
          <a:p>
            <a:pPr algn="ctr"/>
            <a:endParaRPr lang="ru-RU" sz="2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«Обучение сотрудничеству ребенка со сверстниками как условие подготовки к обучению в школе»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143512"/>
            <a:ext cx="3500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Кондовая Ю.С.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F:\Фото к проекту школа\DSC0579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764704"/>
            <a:ext cx="5953165" cy="446487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71736" y="5429264"/>
            <a:ext cx="52864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ООД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Книжкина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больница».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7" name="Picture 1" descr="F:\Фото\Смайлики, солнышки, цветы и т.д\solnyishko-04-300x300 (1)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00438"/>
            <a:ext cx="41434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Экскурсия в школу.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F:\Фото к проекту школа\DSC0588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1" y="285729"/>
            <a:ext cx="4190536" cy="3143271"/>
          </a:xfrm>
          <a:prstGeom prst="rect">
            <a:avLst/>
          </a:prstGeom>
          <a:noFill/>
        </p:spPr>
      </p:pic>
      <p:pic>
        <p:nvPicPr>
          <p:cNvPr id="33795" name="Picture 3" descr="F:\Фото к проекту школа\DSC059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2714620"/>
            <a:ext cx="4797900" cy="359884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071934" y="6286521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Экскурсия в школьную библиотеку.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6" name="Picture 4" descr="F:\Фото\Картинки для проекта школы\0001-004-Vypolni-zadanija-po-obucheniju-gramot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357166"/>
            <a:ext cx="2843211" cy="1883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Акция неделя добра\P_20160420_0945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5072098" cy="3705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4071942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Неделя «Добра».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F:\Акция неделя добра\P_20160419_0942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3368204"/>
            <a:ext cx="5424366" cy="284687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643306" y="6286520"/>
            <a:ext cx="521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Общение со сверстниками.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786050" y="357166"/>
            <a:ext cx="3429024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родителями: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 descr="F:\Фото к проекту по изо\DSC0578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071546"/>
            <a:ext cx="2904371" cy="456089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5857893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9700" name="Picture 4" descr="F:\Фото к проекту по изо\DSC0586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1285859"/>
            <a:ext cx="5458189" cy="4033469"/>
          </a:xfrm>
          <a:prstGeom prst="rect">
            <a:avLst/>
          </a:prstGeom>
          <a:noFill/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3500430" y="5429264"/>
            <a:ext cx="521497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Совместный просмотр с родителями выставки рисунков, нарисованными детьми.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14282" y="142852"/>
            <a:ext cx="8715436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Важно обеспечить сохранение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самоценности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дошкольного возраста, когда закладываются важнейшие черты будущей личности. Следует формировать социальные умения и навыки будущего школьника, необходимые для благополучной адаптации к школе. Необходимо стремится к организации единого развивающего мира – дошкольного и начального образования.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Таким образом у детей сформированы доброжелательные и разнообразные формы речевого общения со взрослыми и сверстниками. 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70" name="Picture 6" descr="F:\Фото\Смайлики, солнышки, цветы и т.д\950678331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786190"/>
            <a:ext cx="3746513" cy="27151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1327308">
            <a:off x="2310386" y="3157708"/>
            <a:ext cx="5616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F:\Фото\Смайлики, солнышки, цветы и т.д\aniversari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5000660" cy="4334947"/>
          </a:xfrm>
          <a:prstGeom prst="rect">
            <a:avLst/>
          </a:prstGeom>
          <a:noFill/>
        </p:spPr>
      </p:pic>
      <p:pic>
        <p:nvPicPr>
          <p:cNvPr id="37892" name="Picture 4" descr="F:\Фото\Смайлики, солнышки, цветы и т.д\0111-300x30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071942"/>
            <a:ext cx="2200268" cy="22002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285728"/>
            <a:ext cx="878687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формирование у дошкольника качеств, необходимых для овладения учебной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деятельностью;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навыков сотрудничества детей дошкольного возраста при выполнении продуктивной деятельности.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Фото\Картинки для проекта школы\f462482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571876"/>
            <a:ext cx="4157189" cy="30718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214290"/>
            <a:ext cx="842968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Основными задачами сотрудничества ДОУ и школы являются: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 улучшение подготовки 5-6 летних детей к школе;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обеспечение естественности перехода из детского сада в школу;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обеспечение единства воспитательного влияния школы и семьи, помощь семьи в новой ситуации, возникающей при поступлении ребенка в школу;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 встречи родителей с будущими учителями;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анкетирование, тестирование родителей для изучения самочувствия семьи в преддверии школьной жизни ребенка и в период адаптации к школе;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игровые тренинги и практикумы для родителей детей </a:t>
            </a:r>
            <a:r>
              <a:rPr kumimoji="0" lang="ru-RU" sz="2400" b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преддошкольного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возраста;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формирование различных знаний об окружающем мире, стимулирование коммуникативной,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познавательной, игровой и др. активности детей в различных видах деятельности;</a:t>
            </a:r>
            <a:endParaRPr lang="ru-RU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развитие компетентности в сфере отношений к миру, к людям, к себе;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включение детей в различные формы сотрудничества (со взрослыми и детьми разного возраста);</a:t>
            </a:r>
            <a:endParaRPr lang="ru-RU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обеспечение тесной взаимосвязи воспитательного и образовательного процессов;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сочетание коллективных и индивидуальных форм работы.</a:t>
            </a:r>
            <a:endParaRPr lang="ru-RU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57158" y="285728"/>
            <a:ext cx="8501122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Большое значение и актуальность приобретает изучение ребенка в системе его отношений со сверстниками в группе детского сада, т.к. дошкольный возраст – особо ответственный период в воспитании. Он является возрастом первоначального становления личности ребенка. В это время в общении ребенка со сверстниками возникают довольно сложные взаимоотношения, существенным образом влияющее на развитие его личности.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Необходимость раннего формирования положительного опыта взаимодействия детей обусловлена тем, что его отсутствие приводит к стихийному возникновению у них негативных форм поведения, к ненужным конфликтам. Формирование этой способности – важное условие нормального психического развития ребенка, а также одна из основных задач подготовки его к обучению в школе.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то к проекту школа\DSC057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57166"/>
            <a:ext cx="7685824" cy="4814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557214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Встречи с будущими учителями.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F:\Фото к проекту школа\DSC057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500042"/>
            <a:ext cx="5577694" cy="42862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43174" y="4929198"/>
            <a:ext cx="564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Сюжетно – ролевая игра «Школа».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8" name="Picture 4" descr="F:\Фото\Смайлики, солнышки, цветы и т.д\152-300x30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649543" cy="2649543"/>
          </a:xfrm>
          <a:prstGeom prst="rect">
            <a:avLst/>
          </a:prstGeom>
          <a:noFill/>
        </p:spPr>
      </p:pic>
      <p:pic>
        <p:nvPicPr>
          <p:cNvPr id="31749" name="Picture 5" descr="F:\Фото\Смайлики, солнышки, цветы и т.д\0111-300x30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5000636"/>
            <a:ext cx="1628802" cy="1628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F:\Фото к проекту по изо\DSC058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857232"/>
            <a:ext cx="5648667" cy="48669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5786454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Совместные коллективные работы (художественное творчество).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3" name="Picture 5" descr="F:\Фото\Смайлики, солнышки, цветы и т.д\991935519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14290"/>
            <a:ext cx="3357586" cy="2863823"/>
          </a:xfrm>
          <a:prstGeom prst="rect">
            <a:avLst/>
          </a:prstGeom>
          <a:noFill/>
        </p:spPr>
      </p:pic>
      <p:pic>
        <p:nvPicPr>
          <p:cNvPr id="32774" name="Picture 6" descr="F:\Фото\Смайлики, солнышки, цветы и т.д\589456101.jpg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43314"/>
            <a:ext cx="2143108" cy="20002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4" y="5429264"/>
            <a:ext cx="5143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 на прогулках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35841" name="Picture 1" descr="F:\Фото\Смайлики, солнышки, цветы и т.д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357166"/>
            <a:ext cx="2286016" cy="2254557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908720"/>
            <a:ext cx="6348768" cy="4232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130</TotalTime>
  <Words>267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Анатолий</cp:lastModifiedBy>
  <cp:revision>17</cp:revision>
  <dcterms:created xsi:type="dcterms:W3CDTF">2016-04-29T10:09:17Z</dcterms:created>
  <dcterms:modified xsi:type="dcterms:W3CDTF">2017-10-15T14:45:38Z</dcterms:modified>
</cp:coreProperties>
</file>